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62" r:id="rId2"/>
    <p:sldId id="264" r:id="rId3"/>
    <p:sldId id="296" r:id="rId4"/>
    <p:sldId id="263" r:id="rId5"/>
    <p:sldId id="293" r:id="rId6"/>
    <p:sldId id="295" r:id="rId7"/>
    <p:sldId id="294" r:id="rId8"/>
    <p:sldId id="297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96E0DC-79A9-467E-AAE5-643D0A76E75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6C06193B-6FFD-43AF-8DC1-BC6C3149E56C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PRÁCTICA 1</a:t>
          </a:r>
          <a:endParaRPr lang="es-ES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640A350-F13B-41E7-96C7-1F7C5318D361}" type="parTrans" cxnId="{AF5AD256-92F2-40C0-A5A0-6127B14F4300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E65BEFA-F980-43C5-A2D9-167F60F1B847}" type="sibTrans" cxnId="{AF5AD256-92F2-40C0-A5A0-6127B14F4300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AFF6C08-AEF2-4C69-816E-C14E4BC90757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Demostrar el correcto funcionamiento del programa desarrollado</a:t>
          </a:r>
          <a:endParaRPr lang="es-ES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65A9CE-6428-4979-B3C8-B1ACC85B5151}" type="parTrans" cxnId="{9FE39C3B-39A1-40D7-AE78-5EE907058973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9CC5E4-D86A-415E-895A-9027EE74563F}" type="sibTrans" cxnId="{9FE39C3B-39A1-40D7-AE78-5EE907058973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A971A3F-593A-45D6-9B20-9365283A1798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Explicar el código realizado</a:t>
          </a:r>
          <a:endParaRPr lang="es-ES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28D150E-B438-4754-9502-A028A90D8AFD}" type="parTrans" cxnId="{0B14EF25-679B-4E2D-8703-3634FC9565E7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B2BCC65-7825-436F-BE0D-03B37563D899}" type="sibTrans" cxnId="{0B14EF25-679B-4E2D-8703-3634FC9565E7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F3A91AF-ED80-4147-A39E-E53CD6DFCFEC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Mostrar el Mapa de Direcciones</a:t>
          </a:r>
        </a:p>
      </dgm:t>
    </dgm:pt>
    <dgm:pt modelId="{7C3D0B7F-55DD-427A-A4A9-54C24FA7DFF1}" type="parTrans" cxnId="{5B88C977-98C7-4467-B0F1-B0767856F980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869379-FA74-4CBC-B88F-0BB58CB2DF24}" type="sibTrans" cxnId="{5B88C977-98C7-4467-B0F1-B0767856F980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83259B1-0DAE-4D25-BF02-E340003AE9B8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Responder a las preguntas relacionadas con el Procesador Intel 8086 y la programación en ensamblador </a:t>
          </a:r>
        </a:p>
      </dgm:t>
    </dgm:pt>
    <dgm:pt modelId="{546C8D40-1340-42B9-8C1B-7490B6660C45}" type="parTrans" cxnId="{85B3EB2D-3712-4876-95FC-B73A81DB9FF6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652181F-3AAC-44E7-B321-12BEF7927D16}" type="sibTrans" cxnId="{85B3EB2D-3712-4876-95FC-B73A81DB9FF6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DCAAA7E-8348-49D5-9030-10BCF2411D95}" type="pres">
      <dgm:prSet presAssocID="{ED96E0DC-79A9-467E-AAE5-643D0A76E75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5680E8C-B2D1-4123-ABA4-E69EB2F5D215}" type="pres">
      <dgm:prSet presAssocID="{6C06193B-6FFD-43AF-8DC1-BC6C3149E56C}" presName="root1" presStyleCnt="0"/>
      <dgm:spPr/>
    </dgm:pt>
    <dgm:pt modelId="{F55C6EDC-6F5F-4C2F-A28C-FF8683408F90}" type="pres">
      <dgm:prSet presAssocID="{6C06193B-6FFD-43AF-8DC1-BC6C3149E56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08BCA77-F022-49DE-A6CA-DAFBE4DF5A65}" type="pres">
      <dgm:prSet presAssocID="{6C06193B-6FFD-43AF-8DC1-BC6C3149E56C}" presName="level2hierChild" presStyleCnt="0"/>
      <dgm:spPr/>
    </dgm:pt>
    <dgm:pt modelId="{228A7AF2-0C0E-47F5-AC70-B2E3B989BC94}" type="pres">
      <dgm:prSet presAssocID="{0765A9CE-6428-4979-B3C8-B1ACC85B5151}" presName="conn2-1" presStyleLbl="parChTrans1D2" presStyleIdx="0" presStyleCnt="4"/>
      <dgm:spPr/>
      <dgm:t>
        <a:bodyPr/>
        <a:lstStyle/>
        <a:p>
          <a:endParaRPr lang="es-ES"/>
        </a:p>
      </dgm:t>
    </dgm:pt>
    <dgm:pt modelId="{F8B1A652-7C40-4B83-99B2-088A14F8BABF}" type="pres">
      <dgm:prSet presAssocID="{0765A9CE-6428-4979-B3C8-B1ACC85B5151}" presName="connTx" presStyleLbl="parChTrans1D2" presStyleIdx="0" presStyleCnt="4"/>
      <dgm:spPr/>
      <dgm:t>
        <a:bodyPr/>
        <a:lstStyle/>
        <a:p>
          <a:endParaRPr lang="es-ES"/>
        </a:p>
      </dgm:t>
    </dgm:pt>
    <dgm:pt modelId="{CB6219CD-1F4E-4377-AE5C-FB33D430258B}" type="pres">
      <dgm:prSet presAssocID="{8AFF6C08-AEF2-4C69-816E-C14E4BC90757}" presName="root2" presStyleCnt="0"/>
      <dgm:spPr/>
    </dgm:pt>
    <dgm:pt modelId="{D59D70C9-50BF-4709-AF42-78BCB3D6AC12}" type="pres">
      <dgm:prSet presAssocID="{8AFF6C08-AEF2-4C69-816E-C14E4BC90757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C4038B-C4A5-4ED8-8338-1BE3C08B6A9E}" type="pres">
      <dgm:prSet presAssocID="{8AFF6C08-AEF2-4C69-816E-C14E4BC90757}" presName="level3hierChild" presStyleCnt="0"/>
      <dgm:spPr/>
    </dgm:pt>
    <dgm:pt modelId="{88145524-B145-4D82-9326-864361E88955}" type="pres">
      <dgm:prSet presAssocID="{028D150E-B438-4754-9502-A028A90D8AFD}" presName="conn2-1" presStyleLbl="parChTrans1D2" presStyleIdx="1" presStyleCnt="4"/>
      <dgm:spPr/>
      <dgm:t>
        <a:bodyPr/>
        <a:lstStyle/>
        <a:p>
          <a:endParaRPr lang="es-ES"/>
        </a:p>
      </dgm:t>
    </dgm:pt>
    <dgm:pt modelId="{138C4CB8-56E9-4F38-8A78-C4E3714ECC67}" type="pres">
      <dgm:prSet presAssocID="{028D150E-B438-4754-9502-A028A90D8AFD}" presName="connTx" presStyleLbl="parChTrans1D2" presStyleIdx="1" presStyleCnt="4"/>
      <dgm:spPr/>
      <dgm:t>
        <a:bodyPr/>
        <a:lstStyle/>
        <a:p>
          <a:endParaRPr lang="es-ES"/>
        </a:p>
      </dgm:t>
    </dgm:pt>
    <dgm:pt modelId="{FE13F68D-8C8B-4F93-B016-7730FE8C7028}" type="pres">
      <dgm:prSet presAssocID="{8A971A3F-593A-45D6-9B20-9365283A1798}" presName="root2" presStyleCnt="0"/>
      <dgm:spPr/>
    </dgm:pt>
    <dgm:pt modelId="{5C162420-5751-4082-919F-D917CDDBA2F6}" type="pres">
      <dgm:prSet presAssocID="{8A971A3F-593A-45D6-9B20-9365283A179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C1E130C-B22C-48FA-B6D9-E3F642B35466}" type="pres">
      <dgm:prSet presAssocID="{8A971A3F-593A-45D6-9B20-9365283A1798}" presName="level3hierChild" presStyleCnt="0"/>
      <dgm:spPr/>
    </dgm:pt>
    <dgm:pt modelId="{5C552648-0672-4847-BBCB-3880FA46D0BB}" type="pres">
      <dgm:prSet presAssocID="{7C3D0B7F-55DD-427A-A4A9-54C24FA7DFF1}" presName="conn2-1" presStyleLbl="parChTrans1D2" presStyleIdx="2" presStyleCnt="4"/>
      <dgm:spPr/>
      <dgm:t>
        <a:bodyPr/>
        <a:lstStyle/>
        <a:p>
          <a:endParaRPr lang="es-ES"/>
        </a:p>
      </dgm:t>
    </dgm:pt>
    <dgm:pt modelId="{774DF75B-C42D-4716-AC34-E959BBA743D9}" type="pres">
      <dgm:prSet presAssocID="{7C3D0B7F-55DD-427A-A4A9-54C24FA7DFF1}" presName="connTx" presStyleLbl="parChTrans1D2" presStyleIdx="2" presStyleCnt="4"/>
      <dgm:spPr/>
      <dgm:t>
        <a:bodyPr/>
        <a:lstStyle/>
        <a:p>
          <a:endParaRPr lang="es-ES"/>
        </a:p>
      </dgm:t>
    </dgm:pt>
    <dgm:pt modelId="{1FB23391-7939-4AD6-BCB9-863D1CF5E4FB}" type="pres">
      <dgm:prSet presAssocID="{0F3A91AF-ED80-4147-A39E-E53CD6DFCFEC}" presName="root2" presStyleCnt="0"/>
      <dgm:spPr/>
    </dgm:pt>
    <dgm:pt modelId="{12E9E124-8EB1-4A29-89BE-3F2BB681055C}" type="pres">
      <dgm:prSet presAssocID="{0F3A91AF-ED80-4147-A39E-E53CD6DFCFEC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2334612-0DFA-4BD0-8568-944C61AE2139}" type="pres">
      <dgm:prSet presAssocID="{0F3A91AF-ED80-4147-A39E-E53CD6DFCFEC}" presName="level3hierChild" presStyleCnt="0"/>
      <dgm:spPr/>
    </dgm:pt>
    <dgm:pt modelId="{1D59052B-D080-4654-84D2-2A855CFB533B}" type="pres">
      <dgm:prSet presAssocID="{546C8D40-1340-42B9-8C1B-7490B6660C45}" presName="conn2-1" presStyleLbl="parChTrans1D2" presStyleIdx="3" presStyleCnt="4"/>
      <dgm:spPr/>
      <dgm:t>
        <a:bodyPr/>
        <a:lstStyle/>
        <a:p>
          <a:endParaRPr lang="es-ES"/>
        </a:p>
      </dgm:t>
    </dgm:pt>
    <dgm:pt modelId="{60012618-CDF3-4D43-94DA-F3A13889BCC0}" type="pres">
      <dgm:prSet presAssocID="{546C8D40-1340-42B9-8C1B-7490B6660C45}" presName="connTx" presStyleLbl="parChTrans1D2" presStyleIdx="3" presStyleCnt="4"/>
      <dgm:spPr/>
      <dgm:t>
        <a:bodyPr/>
        <a:lstStyle/>
        <a:p>
          <a:endParaRPr lang="es-ES"/>
        </a:p>
      </dgm:t>
    </dgm:pt>
    <dgm:pt modelId="{2E188C7B-4A50-452B-8320-33B4FC5F3FC4}" type="pres">
      <dgm:prSet presAssocID="{F83259B1-0DAE-4D25-BF02-E340003AE9B8}" presName="root2" presStyleCnt="0"/>
      <dgm:spPr/>
    </dgm:pt>
    <dgm:pt modelId="{2B00A836-D6B8-487A-9D3E-6B90F5CB6719}" type="pres">
      <dgm:prSet presAssocID="{F83259B1-0DAE-4D25-BF02-E340003AE9B8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5D62935-4FE4-4B57-9C15-D7A692E63688}" type="pres">
      <dgm:prSet presAssocID="{F83259B1-0DAE-4D25-BF02-E340003AE9B8}" presName="level3hierChild" presStyleCnt="0"/>
      <dgm:spPr/>
    </dgm:pt>
  </dgm:ptLst>
  <dgm:cxnLst>
    <dgm:cxn modelId="{2355D2B9-9DF7-4771-B306-4998A03F3539}" type="presOf" srcId="{7C3D0B7F-55DD-427A-A4A9-54C24FA7DFF1}" destId="{5C552648-0672-4847-BBCB-3880FA46D0BB}" srcOrd="0" destOrd="0" presId="urn:microsoft.com/office/officeart/2008/layout/HorizontalMultiLevelHierarchy"/>
    <dgm:cxn modelId="{5B88C977-98C7-4467-B0F1-B0767856F980}" srcId="{6C06193B-6FFD-43AF-8DC1-BC6C3149E56C}" destId="{0F3A91AF-ED80-4147-A39E-E53CD6DFCFEC}" srcOrd="2" destOrd="0" parTransId="{7C3D0B7F-55DD-427A-A4A9-54C24FA7DFF1}" sibTransId="{47869379-FA74-4CBC-B88F-0BB58CB2DF24}"/>
    <dgm:cxn modelId="{412DF911-9727-4BA9-89EC-D3E5287312AC}" type="presOf" srcId="{8A971A3F-593A-45D6-9B20-9365283A1798}" destId="{5C162420-5751-4082-919F-D917CDDBA2F6}" srcOrd="0" destOrd="0" presId="urn:microsoft.com/office/officeart/2008/layout/HorizontalMultiLevelHierarchy"/>
    <dgm:cxn modelId="{AF8D990A-ACF7-4C7D-88A0-73F376F24577}" type="presOf" srcId="{ED96E0DC-79A9-467E-AAE5-643D0A76E757}" destId="{0DCAAA7E-8348-49D5-9030-10BCF2411D95}" srcOrd="0" destOrd="0" presId="urn:microsoft.com/office/officeart/2008/layout/HorizontalMultiLevelHierarchy"/>
    <dgm:cxn modelId="{B114FC31-C6D9-4E92-9573-A2D354C1C536}" type="presOf" srcId="{546C8D40-1340-42B9-8C1B-7490B6660C45}" destId="{1D59052B-D080-4654-84D2-2A855CFB533B}" srcOrd="0" destOrd="0" presId="urn:microsoft.com/office/officeart/2008/layout/HorizontalMultiLevelHierarchy"/>
    <dgm:cxn modelId="{F4717C1F-448A-4D40-9BE5-F31F320C04D9}" type="presOf" srcId="{0765A9CE-6428-4979-B3C8-B1ACC85B5151}" destId="{228A7AF2-0C0E-47F5-AC70-B2E3B989BC94}" srcOrd="0" destOrd="0" presId="urn:microsoft.com/office/officeart/2008/layout/HorizontalMultiLevelHierarchy"/>
    <dgm:cxn modelId="{0B14EF25-679B-4E2D-8703-3634FC9565E7}" srcId="{6C06193B-6FFD-43AF-8DC1-BC6C3149E56C}" destId="{8A971A3F-593A-45D6-9B20-9365283A1798}" srcOrd="1" destOrd="0" parTransId="{028D150E-B438-4754-9502-A028A90D8AFD}" sibTransId="{8B2BCC65-7825-436F-BE0D-03B37563D899}"/>
    <dgm:cxn modelId="{9FE39C3B-39A1-40D7-AE78-5EE907058973}" srcId="{6C06193B-6FFD-43AF-8DC1-BC6C3149E56C}" destId="{8AFF6C08-AEF2-4C69-816E-C14E4BC90757}" srcOrd="0" destOrd="0" parTransId="{0765A9CE-6428-4979-B3C8-B1ACC85B5151}" sibTransId="{C39CC5E4-D86A-415E-895A-9027EE74563F}"/>
    <dgm:cxn modelId="{6CD376EF-A149-45A8-9977-6997951E0008}" type="presOf" srcId="{F83259B1-0DAE-4D25-BF02-E340003AE9B8}" destId="{2B00A836-D6B8-487A-9D3E-6B90F5CB6719}" srcOrd="0" destOrd="0" presId="urn:microsoft.com/office/officeart/2008/layout/HorizontalMultiLevelHierarchy"/>
    <dgm:cxn modelId="{1E10E17A-7A67-49C8-86E9-F95319A80E29}" type="presOf" srcId="{028D150E-B438-4754-9502-A028A90D8AFD}" destId="{88145524-B145-4D82-9326-864361E88955}" srcOrd="0" destOrd="0" presId="urn:microsoft.com/office/officeart/2008/layout/HorizontalMultiLevelHierarchy"/>
    <dgm:cxn modelId="{771F9CBB-37D8-4579-9EAC-2807FF6F00B1}" type="presOf" srcId="{0F3A91AF-ED80-4147-A39E-E53CD6DFCFEC}" destId="{12E9E124-8EB1-4A29-89BE-3F2BB681055C}" srcOrd="0" destOrd="0" presId="urn:microsoft.com/office/officeart/2008/layout/HorizontalMultiLevelHierarchy"/>
    <dgm:cxn modelId="{C76FED28-43C9-4FDF-85B0-0CC150AF39E3}" type="presOf" srcId="{6C06193B-6FFD-43AF-8DC1-BC6C3149E56C}" destId="{F55C6EDC-6F5F-4C2F-A28C-FF8683408F90}" srcOrd="0" destOrd="0" presId="urn:microsoft.com/office/officeart/2008/layout/HorizontalMultiLevelHierarchy"/>
    <dgm:cxn modelId="{85B3EB2D-3712-4876-95FC-B73A81DB9FF6}" srcId="{6C06193B-6FFD-43AF-8DC1-BC6C3149E56C}" destId="{F83259B1-0DAE-4D25-BF02-E340003AE9B8}" srcOrd="3" destOrd="0" parTransId="{546C8D40-1340-42B9-8C1B-7490B6660C45}" sibTransId="{0652181F-3AAC-44E7-B321-12BEF7927D16}"/>
    <dgm:cxn modelId="{B0F8C8B8-688A-4A1F-8CD8-D08082F614A8}" type="presOf" srcId="{0765A9CE-6428-4979-B3C8-B1ACC85B5151}" destId="{F8B1A652-7C40-4B83-99B2-088A14F8BABF}" srcOrd="1" destOrd="0" presId="urn:microsoft.com/office/officeart/2008/layout/HorizontalMultiLevelHierarchy"/>
    <dgm:cxn modelId="{8407A6B1-28B5-4FEF-89BE-EB4DCFD131F6}" type="presOf" srcId="{546C8D40-1340-42B9-8C1B-7490B6660C45}" destId="{60012618-CDF3-4D43-94DA-F3A13889BCC0}" srcOrd="1" destOrd="0" presId="urn:microsoft.com/office/officeart/2008/layout/HorizontalMultiLevelHierarchy"/>
    <dgm:cxn modelId="{731A2349-63CC-4C6F-B366-1692D6780FF6}" type="presOf" srcId="{028D150E-B438-4754-9502-A028A90D8AFD}" destId="{138C4CB8-56E9-4F38-8A78-C4E3714ECC67}" srcOrd="1" destOrd="0" presId="urn:microsoft.com/office/officeart/2008/layout/HorizontalMultiLevelHierarchy"/>
    <dgm:cxn modelId="{818164AA-C57D-4D03-A878-59EAE7F958EB}" type="presOf" srcId="{7C3D0B7F-55DD-427A-A4A9-54C24FA7DFF1}" destId="{774DF75B-C42D-4716-AC34-E959BBA743D9}" srcOrd="1" destOrd="0" presId="urn:microsoft.com/office/officeart/2008/layout/HorizontalMultiLevelHierarchy"/>
    <dgm:cxn modelId="{AF5AD256-92F2-40C0-A5A0-6127B14F4300}" srcId="{ED96E0DC-79A9-467E-AAE5-643D0A76E757}" destId="{6C06193B-6FFD-43AF-8DC1-BC6C3149E56C}" srcOrd="0" destOrd="0" parTransId="{8640A350-F13B-41E7-96C7-1F7C5318D361}" sibTransId="{FE65BEFA-F980-43C5-A2D9-167F60F1B847}"/>
    <dgm:cxn modelId="{61EE6518-B352-476D-9CCF-C146C8DCC99F}" type="presOf" srcId="{8AFF6C08-AEF2-4C69-816E-C14E4BC90757}" destId="{D59D70C9-50BF-4709-AF42-78BCB3D6AC12}" srcOrd="0" destOrd="0" presId="urn:microsoft.com/office/officeart/2008/layout/HorizontalMultiLevelHierarchy"/>
    <dgm:cxn modelId="{67E44818-2475-48B8-B53D-A300A397DD8F}" type="presParOf" srcId="{0DCAAA7E-8348-49D5-9030-10BCF2411D95}" destId="{75680E8C-B2D1-4123-ABA4-E69EB2F5D215}" srcOrd="0" destOrd="0" presId="urn:microsoft.com/office/officeart/2008/layout/HorizontalMultiLevelHierarchy"/>
    <dgm:cxn modelId="{57ABE9C9-0F3C-4313-84A9-43FAE73D4A48}" type="presParOf" srcId="{75680E8C-B2D1-4123-ABA4-E69EB2F5D215}" destId="{F55C6EDC-6F5F-4C2F-A28C-FF8683408F90}" srcOrd="0" destOrd="0" presId="urn:microsoft.com/office/officeart/2008/layout/HorizontalMultiLevelHierarchy"/>
    <dgm:cxn modelId="{EB0AD771-06CC-4B67-A6D6-CE64C29BA1E9}" type="presParOf" srcId="{75680E8C-B2D1-4123-ABA4-E69EB2F5D215}" destId="{C08BCA77-F022-49DE-A6CA-DAFBE4DF5A65}" srcOrd="1" destOrd="0" presId="urn:microsoft.com/office/officeart/2008/layout/HorizontalMultiLevelHierarchy"/>
    <dgm:cxn modelId="{DA773DD0-2D2B-4E03-9B9E-360673D930DC}" type="presParOf" srcId="{C08BCA77-F022-49DE-A6CA-DAFBE4DF5A65}" destId="{228A7AF2-0C0E-47F5-AC70-B2E3B989BC94}" srcOrd="0" destOrd="0" presId="urn:microsoft.com/office/officeart/2008/layout/HorizontalMultiLevelHierarchy"/>
    <dgm:cxn modelId="{BEB7478D-FDA4-4173-996C-62142E00AEFB}" type="presParOf" srcId="{228A7AF2-0C0E-47F5-AC70-B2E3B989BC94}" destId="{F8B1A652-7C40-4B83-99B2-088A14F8BABF}" srcOrd="0" destOrd="0" presId="urn:microsoft.com/office/officeart/2008/layout/HorizontalMultiLevelHierarchy"/>
    <dgm:cxn modelId="{7DBE06C6-011B-43C3-A867-83D52E0EF790}" type="presParOf" srcId="{C08BCA77-F022-49DE-A6CA-DAFBE4DF5A65}" destId="{CB6219CD-1F4E-4377-AE5C-FB33D430258B}" srcOrd="1" destOrd="0" presId="urn:microsoft.com/office/officeart/2008/layout/HorizontalMultiLevelHierarchy"/>
    <dgm:cxn modelId="{4A406EB6-A8E4-4B02-AE95-8B790674D0AF}" type="presParOf" srcId="{CB6219CD-1F4E-4377-AE5C-FB33D430258B}" destId="{D59D70C9-50BF-4709-AF42-78BCB3D6AC12}" srcOrd="0" destOrd="0" presId="urn:microsoft.com/office/officeart/2008/layout/HorizontalMultiLevelHierarchy"/>
    <dgm:cxn modelId="{99F2A032-5161-458E-B563-313D482DE977}" type="presParOf" srcId="{CB6219CD-1F4E-4377-AE5C-FB33D430258B}" destId="{93C4038B-C4A5-4ED8-8338-1BE3C08B6A9E}" srcOrd="1" destOrd="0" presId="urn:microsoft.com/office/officeart/2008/layout/HorizontalMultiLevelHierarchy"/>
    <dgm:cxn modelId="{09ACA4CD-91C5-4969-BAEF-A078E02A0327}" type="presParOf" srcId="{C08BCA77-F022-49DE-A6CA-DAFBE4DF5A65}" destId="{88145524-B145-4D82-9326-864361E88955}" srcOrd="2" destOrd="0" presId="urn:microsoft.com/office/officeart/2008/layout/HorizontalMultiLevelHierarchy"/>
    <dgm:cxn modelId="{1553C439-0D33-4869-950F-8DB2D2184C31}" type="presParOf" srcId="{88145524-B145-4D82-9326-864361E88955}" destId="{138C4CB8-56E9-4F38-8A78-C4E3714ECC67}" srcOrd="0" destOrd="0" presId="urn:microsoft.com/office/officeart/2008/layout/HorizontalMultiLevelHierarchy"/>
    <dgm:cxn modelId="{2AB23E29-8B1F-4240-8607-CB823A155F96}" type="presParOf" srcId="{C08BCA77-F022-49DE-A6CA-DAFBE4DF5A65}" destId="{FE13F68D-8C8B-4F93-B016-7730FE8C7028}" srcOrd="3" destOrd="0" presId="urn:microsoft.com/office/officeart/2008/layout/HorizontalMultiLevelHierarchy"/>
    <dgm:cxn modelId="{B950ACB8-BCBB-4F3A-8E5F-07C5D8AB5EA3}" type="presParOf" srcId="{FE13F68D-8C8B-4F93-B016-7730FE8C7028}" destId="{5C162420-5751-4082-919F-D917CDDBA2F6}" srcOrd="0" destOrd="0" presId="urn:microsoft.com/office/officeart/2008/layout/HorizontalMultiLevelHierarchy"/>
    <dgm:cxn modelId="{34352399-8F8E-4E2B-9C80-229649E191B1}" type="presParOf" srcId="{FE13F68D-8C8B-4F93-B016-7730FE8C7028}" destId="{8C1E130C-B22C-48FA-B6D9-E3F642B35466}" srcOrd="1" destOrd="0" presId="urn:microsoft.com/office/officeart/2008/layout/HorizontalMultiLevelHierarchy"/>
    <dgm:cxn modelId="{FDF8D862-4F8A-456A-8722-0B62A5235EC5}" type="presParOf" srcId="{C08BCA77-F022-49DE-A6CA-DAFBE4DF5A65}" destId="{5C552648-0672-4847-BBCB-3880FA46D0BB}" srcOrd="4" destOrd="0" presId="urn:microsoft.com/office/officeart/2008/layout/HorizontalMultiLevelHierarchy"/>
    <dgm:cxn modelId="{E3B7C19E-2C20-4574-BC12-03733E0B06F0}" type="presParOf" srcId="{5C552648-0672-4847-BBCB-3880FA46D0BB}" destId="{774DF75B-C42D-4716-AC34-E959BBA743D9}" srcOrd="0" destOrd="0" presId="urn:microsoft.com/office/officeart/2008/layout/HorizontalMultiLevelHierarchy"/>
    <dgm:cxn modelId="{8E665ACF-4EFF-4B3F-871F-5EABFE0CA7A0}" type="presParOf" srcId="{C08BCA77-F022-49DE-A6CA-DAFBE4DF5A65}" destId="{1FB23391-7939-4AD6-BCB9-863D1CF5E4FB}" srcOrd="5" destOrd="0" presId="urn:microsoft.com/office/officeart/2008/layout/HorizontalMultiLevelHierarchy"/>
    <dgm:cxn modelId="{034B3A93-E34C-421B-8635-7194905788B4}" type="presParOf" srcId="{1FB23391-7939-4AD6-BCB9-863D1CF5E4FB}" destId="{12E9E124-8EB1-4A29-89BE-3F2BB681055C}" srcOrd="0" destOrd="0" presId="urn:microsoft.com/office/officeart/2008/layout/HorizontalMultiLevelHierarchy"/>
    <dgm:cxn modelId="{40B4F9FE-5A89-4645-BB5C-34563982BC7D}" type="presParOf" srcId="{1FB23391-7939-4AD6-BCB9-863D1CF5E4FB}" destId="{62334612-0DFA-4BD0-8568-944C61AE2139}" srcOrd="1" destOrd="0" presId="urn:microsoft.com/office/officeart/2008/layout/HorizontalMultiLevelHierarchy"/>
    <dgm:cxn modelId="{52747698-306D-47A9-B889-3225E7DCB8C0}" type="presParOf" srcId="{C08BCA77-F022-49DE-A6CA-DAFBE4DF5A65}" destId="{1D59052B-D080-4654-84D2-2A855CFB533B}" srcOrd="6" destOrd="0" presId="urn:microsoft.com/office/officeart/2008/layout/HorizontalMultiLevelHierarchy"/>
    <dgm:cxn modelId="{A42112E0-1548-431D-BBB7-CAA01D58D620}" type="presParOf" srcId="{1D59052B-D080-4654-84D2-2A855CFB533B}" destId="{60012618-CDF3-4D43-94DA-F3A13889BCC0}" srcOrd="0" destOrd="0" presId="urn:microsoft.com/office/officeart/2008/layout/HorizontalMultiLevelHierarchy"/>
    <dgm:cxn modelId="{4BA875D3-B975-43DA-B96B-D1F10FBE1823}" type="presParOf" srcId="{C08BCA77-F022-49DE-A6CA-DAFBE4DF5A65}" destId="{2E188C7B-4A50-452B-8320-33B4FC5F3FC4}" srcOrd="7" destOrd="0" presId="urn:microsoft.com/office/officeart/2008/layout/HorizontalMultiLevelHierarchy"/>
    <dgm:cxn modelId="{80A615CA-1BAE-4C4E-A0B7-AD396C4C9D24}" type="presParOf" srcId="{2E188C7B-4A50-452B-8320-33B4FC5F3FC4}" destId="{2B00A836-D6B8-487A-9D3E-6B90F5CB6719}" srcOrd="0" destOrd="0" presId="urn:microsoft.com/office/officeart/2008/layout/HorizontalMultiLevelHierarchy"/>
    <dgm:cxn modelId="{3462E036-7456-46E1-8B48-BE68D52442DC}" type="presParOf" srcId="{2E188C7B-4A50-452B-8320-33B4FC5F3FC4}" destId="{65D62935-4FE4-4B57-9C15-D7A692E6368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96E0DC-79A9-467E-AAE5-643D0A76E75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6C06193B-6FFD-43AF-8DC1-BC6C3149E56C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PRÁCTICA 1</a:t>
          </a:r>
          <a:endParaRPr lang="es-ES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640A350-F13B-41E7-96C7-1F7C5318D361}" type="parTrans" cxnId="{AF5AD256-92F2-40C0-A5A0-6127B14F4300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E65BEFA-F980-43C5-A2D9-167F60F1B847}" type="sibTrans" cxnId="{AF5AD256-92F2-40C0-A5A0-6127B14F4300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AFF6C08-AEF2-4C69-816E-C14E4BC90757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Demostrar el correcto funcionamiento del programa desarrollado</a:t>
          </a:r>
          <a:endParaRPr lang="es-ES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65A9CE-6428-4979-B3C8-B1ACC85B5151}" type="parTrans" cxnId="{9FE39C3B-39A1-40D7-AE78-5EE907058973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9CC5E4-D86A-415E-895A-9027EE74563F}" type="sibTrans" cxnId="{9FE39C3B-39A1-40D7-AE78-5EE907058973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A971A3F-593A-45D6-9B20-9365283A1798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Explicar el código realizado</a:t>
          </a:r>
          <a:endParaRPr lang="es-ES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28D150E-B438-4754-9502-A028A90D8AFD}" type="parTrans" cxnId="{0B14EF25-679B-4E2D-8703-3634FC9565E7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B2BCC65-7825-436F-BE0D-03B37563D899}" type="sibTrans" cxnId="{0B14EF25-679B-4E2D-8703-3634FC9565E7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F3A91AF-ED80-4147-A39E-E53CD6DFCFEC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Mostrar el Mapa de Direcciones</a:t>
          </a:r>
        </a:p>
      </dgm:t>
    </dgm:pt>
    <dgm:pt modelId="{7C3D0B7F-55DD-427A-A4A9-54C24FA7DFF1}" type="parTrans" cxnId="{5B88C977-98C7-4467-B0F1-B0767856F980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869379-FA74-4CBC-B88F-0BB58CB2DF24}" type="sibTrans" cxnId="{5B88C977-98C7-4467-B0F1-B0767856F980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83259B1-0DAE-4D25-BF02-E340003AE9B8}">
      <dgm:prSet phldrT="[Texto]"/>
      <dgm:spPr/>
      <dgm:t>
        <a:bodyPr/>
        <a:lstStyle/>
        <a:p>
          <a:r>
            <a:rPr lang="es-ES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Responder a las preguntas relacionadas con el Procesador Intel 8086 y la programación en ensamblador </a:t>
          </a:r>
        </a:p>
      </dgm:t>
    </dgm:pt>
    <dgm:pt modelId="{546C8D40-1340-42B9-8C1B-7490B6660C45}" type="parTrans" cxnId="{85B3EB2D-3712-4876-95FC-B73A81DB9FF6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652181F-3AAC-44E7-B321-12BEF7927D16}" type="sibTrans" cxnId="{85B3EB2D-3712-4876-95FC-B73A81DB9FF6}">
      <dgm:prSet/>
      <dgm:spPr/>
      <dgm:t>
        <a:bodyPr/>
        <a:lstStyle/>
        <a:p>
          <a:endParaRPr lang="es-ES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DCAAA7E-8348-49D5-9030-10BCF2411D95}" type="pres">
      <dgm:prSet presAssocID="{ED96E0DC-79A9-467E-AAE5-643D0A76E75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5680E8C-B2D1-4123-ABA4-E69EB2F5D215}" type="pres">
      <dgm:prSet presAssocID="{6C06193B-6FFD-43AF-8DC1-BC6C3149E56C}" presName="root1" presStyleCnt="0"/>
      <dgm:spPr/>
    </dgm:pt>
    <dgm:pt modelId="{F55C6EDC-6F5F-4C2F-A28C-FF8683408F90}" type="pres">
      <dgm:prSet presAssocID="{6C06193B-6FFD-43AF-8DC1-BC6C3149E56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08BCA77-F022-49DE-A6CA-DAFBE4DF5A65}" type="pres">
      <dgm:prSet presAssocID="{6C06193B-6FFD-43AF-8DC1-BC6C3149E56C}" presName="level2hierChild" presStyleCnt="0"/>
      <dgm:spPr/>
    </dgm:pt>
    <dgm:pt modelId="{228A7AF2-0C0E-47F5-AC70-B2E3B989BC94}" type="pres">
      <dgm:prSet presAssocID="{0765A9CE-6428-4979-B3C8-B1ACC85B5151}" presName="conn2-1" presStyleLbl="parChTrans1D2" presStyleIdx="0" presStyleCnt="4"/>
      <dgm:spPr/>
      <dgm:t>
        <a:bodyPr/>
        <a:lstStyle/>
        <a:p>
          <a:endParaRPr lang="es-ES"/>
        </a:p>
      </dgm:t>
    </dgm:pt>
    <dgm:pt modelId="{F8B1A652-7C40-4B83-99B2-088A14F8BABF}" type="pres">
      <dgm:prSet presAssocID="{0765A9CE-6428-4979-B3C8-B1ACC85B5151}" presName="connTx" presStyleLbl="parChTrans1D2" presStyleIdx="0" presStyleCnt="4"/>
      <dgm:spPr/>
      <dgm:t>
        <a:bodyPr/>
        <a:lstStyle/>
        <a:p>
          <a:endParaRPr lang="es-ES"/>
        </a:p>
      </dgm:t>
    </dgm:pt>
    <dgm:pt modelId="{CB6219CD-1F4E-4377-AE5C-FB33D430258B}" type="pres">
      <dgm:prSet presAssocID="{8AFF6C08-AEF2-4C69-816E-C14E4BC90757}" presName="root2" presStyleCnt="0"/>
      <dgm:spPr/>
    </dgm:pt>
    <dgm:pt modelId="{D59D70C9-50BF-4709-AF42-78BCB3D6AC12}" type="pres">
      <dgm:prSet presAssocID="{8AFF6C08-AEF2-4C69-816E-C14E4BC90757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C4038B-C4A5-4ED8-8338-1BE3C08B6A9E}" type="pres">
      <dgm:prSet presAssocID="{8AFF6C08-AEF2-4C69-816E-C14E4BC90757}" presName="level3hierChild" presStyleCnt="0"/>
      <dgm:spPr/>
    </dgm:pt>
    <dgm:pt modelId="{88145524-B145-4D82-9326-864361E88955}" type="pres">
      <dgm:prSet presAssocID="{028D150E-B438-4754-9502-A028A90D8AFD}" presName="conn2-1" presStyleLbl="parChTrans1D2" presStyleIdx="1" presStyleCnt="4"/>
      <dgm:spPr/>
      <dgm:t>
        <a:bodyPr/>
        <a:lstStyle/>
        <a:p>
          <a:endParaRPr lang="es-ES"/>
        </a:p>
      </dgm:t>
    </dgm:pt>
    <dgm:pt modelId="{138C4CB8-56E9-4F38-8A78-C4E3714ECC67}" type="pres">
      <dgm:prSet presAssocID="{028D150E-B438-4754-9502-A028A90D8AFD}" presName="connTx" presStyleLbl="parChTrans1D2" presStyleIdx="1" presStyleCnt="4"/>
      <dgm:spPr/>
      <dgm:t>
        <a:bodyPr/>
        <a:lstStyle/>
        <a:p>
          <a:endParaRPr lang="es-ES"/>
        </a:p>
      </dgm:t>
    </dgm:pt>
    <dgm:pt modelId="{FE13F68D-8C8B-4F93-B016-7730FE8C7028}" type="pres">
      <dgm:prSet presAssocID="{8A971A3F-593A-45D6-9B20-9365283A1798}" presName="root2" presStyleCnt="0"/>
      <dgm:spPr/>
    </dgm:pt>
    <dgm:pt modelId="{5C162420-5751-4082-919F-D917CDDBA2F6}" type="pres">
      <dgm:prSet presAssocID="{8A971A3F-593A-45D6-9B20-9365283A179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C1E130C-B22C-48FA-B6D9-E3F642B35466}" type="pres">
      <dgm:prSet presAssocID="{8A971A3F-593A-45D6-9B20-9365283A1798}" presName="level3hierChild" presStyleCnt="0"/>
      <dgm:spPr/>
    </dgm:pt>
    <dgm:pt modelId="{5C552648-0672-4847-BBCB-3880FA46D0BB}" type="pres">
      <dgm:prSet presAssocID="{7C3D0B7F-55DD-427A-A4A9-54C24FA7DFF1}" presName="conn2-1" presStyleLbl="parChTrans1D2" presStyleIdx="2" presStyleCnt="4"/>
      <dgm:spPr/>
      <dgm:t>
        <a:bodyPr/>
        <a:lstStyle/>
        <a:p>
          <a:endParaRPr lang="es-ES"/>
        </a:p>
      </dgm:t>
    </dgm:pt>
    <dgm:pt modelId="{774DF75B-C42D-4716-AC34-E959BBA743D9}" type="pres">
      <dgm:prSet presAssocID="{7C3D0B7F-55DD-427A-A4A9-54C24FA7DFF1}" presName="connTx" presStyleLbl="parChTrans1D2" presStyleIdx="2" presStyleCnt="4"/>
      <dgm:spPr/>
      <dgm:t>
        <a:bodyPr/>
        <a:lstStyle/>
        <a:p>
          <a:endParaRPr lang="es-ES"/>
        </a:p>
      </dgm:t>
    </dgm:pt>
    <dgm:pt modelId="{1FB23391-7939-4AD6-BCB9-863D1CF5E4FB}" type="pres">
      <dgm:prSet presAssocID="{0F3A91AF-ED80-4147-A39E-E53CD6DFCFEC}" presName="root2" presStyleCnt="0"/>
      <dgm:spPr/>
    </dgm:pt>
    <dgm:pt modelId="{12E9E124-8EB1-4A29-89BE-3F2BB681055C}" type="pres">
      <dgm:prSet presAssocID="{0F3A91AF-ED80-4147-A39E-E53CD6DFCFEC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2334612-0DFA-4BD0-8568-944C61AE2139}" type="pres">
      <dgm:prSet presAssocID="{0F3A91AF-ED80-4147-A39E-E53CD6DFCFEC}" presName="level3hierChild" presStyleCnt="0"/>
      <dgm:spPr/>
    </dgm:pt>
    <dgm:pt modelId="{1D59052B-D080-4654-84D2-2A855CFB533B}" type="pres">
      <dgm:prSet presAssocID="{546C8D40-1340-42B9-8C1B-7490B6660C45}" presName="conn2-1" presStyleLbl="parChTrans1D2" presStyleIdx="3" presStyleCnt="4"/>
      <dgm:spPr/>
      <dgm:t>
        <a:bodyPr/>
        <a:lstStyle/>
        <a:p>
          <a:endParaRPr lang="es-ES"/>
        </a:p>
      </dgm:t>
    </dgm:pt>
    <dgm:pt modelId="{60012618-CDF3-4D43-94DA-F3A13889BCC0}" type="pres">
      <dgm:prSet presAssocID="{546C8D40-1340-42B9-8C1B-7490B6660C45}" presName="connTx" presStyleLbl="parChTrans1D2" presStyleIdx="3" presStyleCnt="4"/>
      <dgm:spPr/>
      <dgm:t>
        <a:bodyPr/>
        <a:lstStyle/>
        <a:p>
          <a:endParaRPr lang="es-ES"/>
        </a:p>
      </dgm:t>
    </dgm:pt>
    <dgm:pt modelId="{2E188C7B-4A50-452B-8320-33B4FC5F3FC4}" type="pres">
      <dgm:prSet presAssocID="{F83259B1-0DAE-4D25-BF02-E340003AE9B8}" presName="root2" presStyleCnt="0"/>
      <dgm:spPr/>
    </dgm:pt>
    <dgm:pt modelId="{2B00A836-D6B8-487A-9D3E-6B90F5CB6719}" type="pres">
      <dgm:prSet presAssocID="{F83259B1-0DAE-4D25-BF02-E340003AE9B8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5D62935-4FE4-4B57-9C15-D7A692E63688}" type="pres">
      <dgm:prSet presAssocID="{F83259B1-0DAE-4D25-BF02-E340003AE9B8}" presName="level3hierChild" presStyleCnt="0"/>
      <dgm:spPr/>
    </dgm:pt>
  </dgm:ptLst>
  <dgm:cxnLst>
    <dgm:cxn modelId="{0B14EF25-679B-4E2D-8703-3634FC9565E7}" srcId="{6C06193B-6FFD-43AF-8DC1-BC6C3149E56C}" destId="{8A971A3F-593A-45D6-9B20-9365283A1798}" srcOrd="1" destOrd="0" parTransId="{028D150E-B438-4754-9502-A028A90D8AFD}" sibTransId="{8B2BCC65-7825-436F-BE0D-03B37563D899}"/>
    <dgm:cxn modelId="{8494B0F4-35DF-4322-9F54-EA53F602C89D}" type="presOf" srcId="{0765A9CE-6428-4979-B3C8-B1ACC85B5151}" destId="{228A7AF2-0C0E-47F5-AC70-B2E3B989BC94}" srcOrd="0" destOrd="0" presId="urn:microsoft.com/office/officeart/2008/layout/HorizontalMultiLevelHierarchy"/>
    <dgm:cxn modelId="{AF5AD256-92F2-40C0-A5A0-6127B14F4300}" srcId="{ED96E0DC-79A9-467E-AAE5-643D0A76E757}" destId="{6C06193B-6FFD-43AF-8DC1-BC6C3149E56C}" srcOrd="0" destOrd="0" parTransId="{8640A350-F13B-41E7-96C7-1F7C5318D361}" sibTransId="{FE65BEFA-F980-43C5-A2D9-167F60F1B847}"/>
    <dgm:cxn modelId="{85B3EB2D-3712-4876-95FC-B73A81DB9FF6}" srcId="{6C06193B-6FFD-43AF-8DC1-BC6C3149E56C}" destId="{F83259B1-0DAE-4D25-BF02-E340003AE9B8}" srcOrd="3" destOrd="0" parTransId="{546C8D40-1340-42B9-8C1B-7490B6660C45}" sibTransId="{0652181F-3AAC-44E7-B321-12BEF7927D16}"/>
    <dgm:cxn modelId="{AC13B321-9782-47CD-8B1B-E22917777145}" type="presOf" srcId="{F83259B1-0DAE-4D25-BF02-E340003AE9B8}" destId="{2B00A836-D6B8-487A-9D3E-6B90F5CB6719}" srcOrd="0" destOrd="0" presId="urn:microsoft.com/office/officeart/2008/layout/HorizontalMultiLevelHierarchy"/>
    <dgm:cxn modelId="{9C1A7464-74A4-46D4-9C33-AF9B605792FD}" type="presOf" srcId="{546C8D40-1340-42B9-8C1B-7490B6660C45}" destId="{60012618-CDF3-4D43-94DA-F3A13889BCC0}" srcOrd="1" destOrd="0" presId="urn:microsoft.com/office/officeart/2008/layout/HorizontalMultiLevelHierarchy"/>
    <dgm:cxn modelId="{5308712E-E6B2-43BA-8F42-F88F2E8B7A54}" type="presOf" srcId="{8AFF6C08-AEF2-4C69-816E-C14E4BC90757}" destId="{D59D70C9-50BF-4709-AF42-78BCB3D6AC12}" srcOrd="0" destOrd="0" presId="urn:microsoft.com/office/officeart/2008/layout/HorizontalMultiLevelHierarchy"/>
    <dgm:cxn modelId="{905E458E-9C69-42D8-B93A-B7A19E43A93F}" type="presOf" srcId="{028D150E-B438-4754-9502-A028A90D8AFD}" destId="{88145524-B145-4D82-9326-864361E88955}" srcOrd="0" destOrd="0" presId="urn:microsoft.com/office/officeart/2008/layout/HorizontalMultiLevelHierarchy"/>
    <dgm:cxn modelId="{CBA3C754-62A7-48EE-89DC-1B287489004C}" type="presOf" srcId="{028D150E-B438-4754-9502-A028A90D8AFD}" destId="{138C4CB8-56E9-4F38-8A78-C4E3714ECC67}" srcOrd="1" destOrd="0" presId="urn:microsoft.com/office/officeart/2008/layout/HorizontalMultiLevelHierarchy"/>
    <dgm:cxn modelId="{ED857C99-4062-4872-A3B5-91219E588D8E}" type="presOf" srcId="{7C3D0B7F-55DD-427A-A4A9-54C24FA7DFF1}" destId="{5C552648-0672-4847-BBCB-3880FA46D0BB}" srcOrd="0" destOrd="0" presId="urn:microsoft.com/office/officeart/2008/layout/HorizontalMultiLevelHierarchy"/>
    <dgm:cxn modelId="{5B88C977-98C7-4467-B0F1-B0767856F980}" srcId="{6C06193B-6FFD-43AF-8DC1-BC6C3149E56C}" destId="{0F3A91AF-ED80-4147-A39E-E53CD6DFCFEC}" srcOrd="2" destOrd="0" parTransId="{7C3D0B7F-55DD-427A-A4A9-54C24FA7DFF1}" sibTransId="{47869379-FA74-4CBC-B88F-0BB58CB2DF24}"/>
    <dgm:cxn modelId="{8A2325CC-70EE-47EB-B1E6-153EC7C462E6}" type="presOf" srcId="{6C06193B-6FFD-43AF-8DC1-BC6C3149E56C}" destId="{F55C6EDC-6F5F-4C2F-A28C-FF8683408F90}" srcOrd="0" destOrd="0" presId="urn:microsoft.com/office/officeart/2008/layout/HorizontalMultiLevelHierarchy"/>
    <dgm:cxn modelId="{D46950B0-E702-4E98-BDA9-C7F04F25D2C0}" type="presOf" srcId="{0F3A91AF-ED80-4147-A39E-E53CD6DFCFEC}" destId="{12E9E124-8EB1-4A29-89BE-3F2BB681055C}" srcOrd="0" destOrd="0" presId="urn:microsoft.com/office/officeart/2008/layout/HorizontalMultiLevelHierarchy"/>
    <dgm:cxn modelId="{B1F62AE5-B0A3-45E7-900C-49B740798BAA}" type="presOf" srcId="{8A971A3F-593A-45D6-9B20-9365283A1798}" destId="{5C162420-5751-4082-919F-D917CDDBA2F6}" srcOrd="0" destOrd="0" presId="urn:microsoft.com/office/officeart/2008/layout/HorizontalMultiLevelHierarchy"/>
    <dgm:cxn modelId="{0341F436-8C7A-4C84-A4AE-FA90A8E15713}" type="presOf" srcId="{0765A9CE-6428-4979-B3C8-B1ACC85B5151}" destId="{F8B1A652-7C40-4B83-99B2-088A14F8BABF}" srcOrd="1" destOrd="0" presId="urn:microsoft.com/office/officeart/2008/layout/HorizontalMultiLevelHierarchy"/>
    <dgm:cxn modelId="{9FE39C3B-39A1-40D7-AE78-5EE907058973}" srcId="{6C06193B-6FFD-43AF-8DC1-BC6C3149E56C}" destId="{8AFF6C08-AEF2-4C69-816E-C14E4BC90757}" srcOrd="0" destOrd="0" parTransId="{0765A9CE-6428-4979-B3C8-B1ACC85B5151}" sibTransId="{C39CC5E4-D86A-415E-895A-9027EE74563F}"/>
    <dgm:cxn modelId="{2E9B9E8E-F461-4157-ABE3-A4ED1DECE6D3}" type="presOf" srcId="{7C3D0B7F-55DD-427A-A4A9-54C24FA7DFF1}" destId="{774DF75B-C42D-4716-AC34-E959BBA743D9}" srcOrd="1" destOrd="0" presId="urn:microsoft.com/office/officeart/2008/layout/HorizontalMultiLevelHierarchy"/>
    <dgm:cxn modelId="{C49DCF79-7AFA-4ABB-8DD3-94A0CF1F9D7F}" type="presOf" srcId="{ED96E0DC-79A9-467E-AAE5-643D0A76E757}" destId="{0DCAAA7E-8348-49D5-9030-10BCF2411D95}" srcOrd="0" destOrd="0" presId="urn:microsoft.com/office/officeart/2008/layout/HorizontalMultiLevelHierarchy"/>
    <dgm:cxn modelId="{D97A617A-624A-4358-90E2-37DC1E2C429C}" type="presOf" srcId="{546C8D40-1340-42B9-8C1B-7490B6660C45}" destId="{1D59052B-D080-4654-84D2-2A855CFB533B}" srcOrd="0" destOrd="0" presId="urn:microsoft.com/office/officeart/2008/layout/HorizontalMultiLevelHierarchy"/>
    <dgm:cxn modelId="{F6C0D8AE-F949-41E4-8288-BB8972D1FAF8}" type="presParOf" srcId="{0DCAAA7E-8348-49D5-9030-10BCF2411D95}" destId="{75680E8C-B2D1-4123-ABA4-E69EB2F5D215}" srcOrd="0" destOrd="0" presId="urn:microsoft.com/office/officeart/2008/layout/HorizontalMultiLevelHierarchy"/>
    <dgm:cxn modelId="{3F0C7DA0-5776-40AD-BEF6-CFB4B7E25E27}" type="presParOf" srcId="{75680E8C-B2D1-4123-ABA4-E69EB2F5D215}" destId="{F55C6EDC-6F5F-4C2F-A28C-FF8683408F90}" srcOrd="0" destOrd="0" presId="urn:microsoft.com/office/officeart/2008/layout/HorizontalMultiLevelHierarchy"/>
    <dgm:cxn modelId="{F26BE1C6-4238-4BD3-8D8E-2A6926156EE4}" type="presParOf" srcId="{75680E8C-B2D1-4123-ABA4-E69EB2F5D215}" destId="{C08BCA77-F022-49DE-A6CA-DAFBE4DF5A65}" srcOrd="1" destOrd="0" presId="urn:microsoft.com/office/officeart/2008/layout/HorizontalMultiLevelHierarchy"/>
    <dgm:cxn modelId="{19F9B403-198A-42FC-90F5-B7CC0CE9EB49}" type="presParOf" srcId="{C08BCA77-F022-49DE-A6CA-DAFBE4DF5A65}" destId="{228A7AF2-0C0E-47F5-AC70-B2E3B989BC94}" srcOrd="0" destOrd="0" presId="urn:microsoft.com/office/officeart/2008/layout/HorizontalMultiLevelHierarchy"/>
    <dgm:cxn modelId="{C882DC63-6CEE-4BAB-B8B7-494385A03BA7}" type="presParOf" srcId="{228A7AF2-0C0E-47F5-AC70-B2E3B989BC94}" destId="{F8B1A652-7C40-4B83-99B2-088A14F8BABF}" srcOrd="0" destOrd="0" presId="urn:microsoft.com/office/officeart/2008/layout/HorizontalMultiLevelHierarchy"/>
    <dgm:cxn modelId="{9535712D-659C-4AE6-B054-0F0F61FB8DA1}" type="presParOf" srcId="{C08BCA77-F022-49DE-A6CA-DAFBE4DF5A65}" destId="{CB6219CD-1F4E-4377-AE5C-FB33D430258B}" srcOrd="1" destOrd="0" presId="urn:microsoft.com/office/officeart/2008/layout/HorizontalMultiLevelHierarchy"/>
    <dgm:cxn modelId="{41C4A680-9AB9-4C8A-9272-12540DCB3CAA}" type="presParOf" srcId="{CB6219CD-1F4E-4377-AE5C-FB33D430258B}" destId="{D59D70C9-50BF-4709-AF42-78BCB3D6AC12}" srcOrd="0" destOrd="0" presId="urn:microsoft.com/office/officeart/2008/layout/HorizontalMultiLevelHierarchy"/>
    <dgm:cxn modelId="{A40E628F-5012-4F71-B446-7E741F332C49}" type="presParOf" srcId="{CB6219CD-1F4E-4377-AE5C-FB33D430258B}" destId="{93C4038B-C4A5-4ED8-8338-1BE3C08B6A9E}" srcOrd="1" destOrd="0" presId="urn:microsoft.com/office/officeart/2008/layout/HorizontalMultiLevelHierarchy"/>
    <dgm:cxn modelId="{0614DF2B-4B40-4BD4-A534-B722099E8059}" type="presParOf" srcId="{C08BCA77-F022-49DE-A6CA-DAFBE4DF5A65}" destId="{88145524-B145-4D82-9326-864361E88955}" srcOrd="2" destOrd="0" presId="urn:microsoft.com/office/officeart/2008/layout/HorizontalMultiLevelHierarchy"/>
    <dgm:cxn modelId="{31978430-F13E-40B3-8A29-1BE71C1FD1C9}" type="presParOf" srcId="{88145524-B145-4D82-9326-864361E88955}" destId="{138C4CB8-56E9-4F38-8A78-C4E3714ECC67}" srcOrd="0" destOrd="0" presId="urn:microsoft.com/office/officeart/2008/layout/HorizontalMultiLevelHierarchy"/>
    <dgm:cxn modelId="{44B5940B-AAF1-402F-BD7F-819E72BC6A8C}" type="presParOf" srcId="{C08BCA77-F022-49DE-A6CA-DAFBE4DF5A65}" destId="{FE13F68D-8C8B-4F93-B016-7730FE8C7028}" srcOrd="3" destOrd="0" presId="urn:microsoft.com/office/officeart/2008/layout/HorizontalMultiLevelHierarchy"/>
    <dgm:cxn modelId="{61CFEBD2-04A5-4A86-B522-94757F13DDF9}" type="presParOf" srcId="{FE13F68D-8C8B-4F93-B016-7730FE8C7028}" destId="{5C162420-5751-4082-919F-D917CDDBA2F6}" srcOrd="0" destOrd="0" presId="urn:microsoft.com/office/officeart/2008/layout/HorizontalMultiLevelHierarchy"/>
    <dgm:cxn modelId="{52C01D54-0C96-4672-9CD4-F9DE8B870E2E}" type="presParOf" srcId="{FE13F68D-8C8B-4F93-B016-7730FE8C7028}" destId="{8C1E130C-B22C-48FA-B6D9-E3F642B35466}" srcOrd="1" destOrd="0" presId="urn:microsoft.com/office/officeart/2008/layout/HorizontalMultiLevelHierarchy"/>
    <dgm:cxn modelId="{EDAB4705-6D1B-46D8-AA0F-AAFA1C4D757A}" type="presParOf" srcId="{C08BCA77-F022-49DE-A6CA-DAFBE4DF5A65}" destId="{5C552648-0672-4847-BBCB-3880FA46D0BB}" srcOrd="4" destOrd="0" presId="urn:microsoft.com/office/officeart/2008/layout/HorizontalMultiLevelHierarchy"/>
    <dgm:cxn modelId="{C23AB3A9-0C5B-4F3A-A708-D83A806A7903}" type="presParOf" srcId="{5C552648-0672-4847-BBCB-3880FA46D0BB}" destId="{774DF75B-C42D-4716-AC34-E959BBA743D9}" srcOrd="0" destOrd="0" presId="urn:microsoft.com/office/officeart/2008/layout/HorizontalMultiLevelHierarchy"/>
    <dgm:cxn modelId="{FCF0D2FF-F63D-4E40-9E2A-173A4B76E555}" type="presParOf" srcId="{C08BCA77-F022-49DE-A6CA-DAFBE4DF5A65}" destId="{1FB23391-7939-4AD6-BCB9-863D1CF5E4FB}" srcOrd="5" destOrd="0" presId="urn:microsoft.com/office/officeart/2008/layout/HorizontalMultiLevelHierarchy"/>
    <dgm:cxn modelId="{D483D612-E795-4C0B-BEEA-D2C2861E4D49}" type="presParOf" srcId="{1FB23391-7939-4AD6-BCB9-863D1CF5E4FB}" destId="{12E9E124-8EB1-4A29-89BE-3F2BB681055C}" srcOrd="0" destOrd="0" presId="urn:microsoft.com/office/officeart/2008/layout/HorizontalMultiLevelHierarchy"/>
    <dgm:cxn modelId="{705FB31E-A605-44FA-82B9-C56C3AAE1D21}" type="presParOf" srcId="{1FB23391-7939-4AD6-BCB9-863D1CF5E4FB}" destId="{62334612-0DFA-4BD0-8568-944C61AE2139}" srcOrd="1" destOrd="0" presId="urn:microsoft.com/office/officeart/2008/layout/HorizontalMultiLevelHierarchy"/>
    <dgm:cxn modelId="{DEBE809A-9644-421E-9E29-2BA7BF974AD6}" type="presParOf" srcId="{C08BCA77-F022-49DE-A6CA-DAFBE4DF5A65}" destId="{1D59052B-D080-4654-84D2-2A855CFB533B}" srcOrd="6" destOrd="0" presId="urn:microsoft.com/office/officeart/2008/layout/HorizontalMultiLevelHierarchy"/>
    <dgm:cxn modelId="{741A7A4A-414B-4DF8-ADC3-7A1E2F8F1FD3}" type="presParOf" srcId="{1D59052B-D080-4654-84D2-2A855CFB533B}" destId="{60012618-CDF3-4D43-94DA-F3A13889BCC0}" srcOrd="0" destOrd="0" presId="urn:microsoft.com/office/officeart/2008/layout/HorizontalMultiLevelHierarchy"/>
    <dgm:cxn modelId="{EC44D00D-2794-4BD9-A51C-7364F2554623}" type="presParOf" srcId="{C08BCA77-F022-49DE-A6CA-DAFBE4DF5A65}" destId="{2E188C7B-4A50-452B-8320-33B4FC5F3FC4}" srcOrd="7" destOrd="0" presId="urn:microsoft.com/office/officeart/2008/layout/HorizontalMultiLevelHierarchy"/>
    <dgm:cxn modelId="{241F2642-8068-46FD-80F3-131CA58BC876}" type="presParOf" srcId="{2E188C7B-4A50-452B-8320-33B4FC5F3FC4}" destId="{2B00A836-D6B8-487A-9D3E-6B90F5CB6719}" srcOrd="0" destOrd="0" presId="urn:microsoft.com/office/officeart/2008/layout/HorizontalMultiLevelHierarchy"/>
    <dgm:cxn modelId="{494A5790-A6E4-4448-A65E-44185868E72F}" type="presParOf" srcId="{2E188C7B-4A50-452B-8320-33B4FC5F3FC4}" destId="{65D62935-4FE4-4B57-9C15-D7A692E6368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9052B-D080-4654-84D2-2A855CFB533B}">
      <dsp:nvSpPr>
        <dsp:cNvPr id="0" name=""/>
        <dsp:cNvSpPr/>
      </dsp:nvSpPr>
      <dsp:spPr>
        <a:xfrm>
          <a:off x="2841523" y="2219759"/>
          <a:ext cx="553341" cy="1581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670" y="0"/>
              </a:lnTo>
              <a:lnTo>
                <a:pt x="276670" y="1581578"/>
              </a:lnTo>
              <a:lnTo>
                <a:pt x="553341" y="158157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76304" y="2968658"/>
        <a:ext cx="83779" cy="83779"/>
      </dsp:txXfrm>
    </dsp:sp>
    <dsp:sp modelId="{5C552648-0672-4847-BBCB-3880FA46D0BB}">
      <dsp:nvSpPr>
        <dsp:cNvPr id="0" name=""/>
        <dsp:cNvSpPr/>
      </dsp:nvSpPr>
      <dsp:spPr>
        <a:xfrm>
          <a:off x="2841523" y="2219759"/>
          <a:ext cx="553341" cy="527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670" y="0"/>
              </a:lnTo>
              <a:lnTo>
                <a:pt x="276670" y="527192"/>
              </a:lnTo>
              <a:lnTo>
                <a:pt x="553341" y="52719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99087" y="2464248"/>
        <a:ext cx="38213" cy="38213"/>
      </dsp:txXfrm>
    </dsp:sp>
    <dsp:sp modelId="{88145524-B145-4D82-9326-864361E88955}">
      <dsp:nvSpPr>
        <dsp:cNvPr id="0" name=""/>
        <dsp:cNvSpPr/>
      </dsp:nvSpPr>
      <dsp:spPr>
        <a:xfrm>
          <a:off x="2841523" y="1692566"/>
          <a:ext cx="553341" cy="527192"/>
        </a:xfrm>
        <a:custGeom>
          <a:avLst/>
          <a:gdLst/>
          <a:ahLst/>
          <a:cxnLst/>
          <a:rect l="0" t="0" r="0" b="0"/>
          <a:pathLst>
            <a:path>
              <a:moveTo>
                <a:pt x="0" y="527192"/>
              </a:moveTo>
              <a:lnTo>
                <a:pt x="276670" y="527192"/>
              </a:lnTo>
              <a:lnTo>
                <a:pt x="276670" y="0"/>
              </a:lnTo>
              <a:lnTo>
                <a:pt x="553341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99087" y="1937055"/>
        <a:ext cx="38213" cy="38213"/>
      </dsp:txXfrm>
    </dsp:sp>
    <dsp:sp modelId="{228A7AF2-0C0E-47F5-AC70-B2E3B989BC94}">
      <dsp:nvSpPr>
        <dsp:cNvPr id="0" name=""/>
        <dsp:cNvSpPr/>
      </dsp:nvSpPr>
      <dsp:spPr>
        <a:xfrm>
          <a:off x="2841523" y="638180"/>
          <a:ext cx="553341" cy="1581578"/>
        </a:xfrm>
        <a:custGeom>
          <a:avLst/>
          <a:gdLst/>
          <a:ahLst/>
          <a:cxnLst/>
          <a:rect l="0" t="0" r="0" b="0"/>
          <a:pathLst>
            <a:path>
              <a:moveTo>
                <a:pt x="0" y="1581578"/>
              </a:moveTo>
              <a:lnTo>
                <a:pt x="276670" y="1581578"/>
              </a:lnTo>
              <a:lnTo>
                <a:pt x="276670" y="0"/>
              </a:lnTo>
              <a:lnTo>
                <a:pt x="553341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76304" y="1387080"/>
        <a:ext cx="83779" cy="83779"/>
      </dsp:txXfrm>
    </dsp:sp>
    <dsp:sp modelId="{F55C6EDC-6F5F-4C2F-A28C-FF8683408F90}">
      <dsp:nvSpPr>
        <dsp:cNvPr id="0" name=""/>
        <dsp:cNvSpPr/>
      </dsp:nvSpPr>
      <dsp:spPr>
        <a:xfrm rot="16200000">
          <a:off x="200010" y="1798004"/>
          <a:ext cx="4439518" cy="8435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55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PRÁCTICA 1</a:t>
          </a:r>
          <a:endParaRPr lang="es-ES" sz="5500" kern="1200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00010" y="1798004"/>
        <a:ext cx="4439518" cy="843508"/>
      </dsp:txXfrm>
    </dsp:sp>
    <dsp:sp modelId="{D59D70C9-50BF-4709-AF42-78BCB3D6AC12}">
      <dsp:nvSpPr>
        <dsp:cNvPr id="0" name=""/>
        <dsp:cNvSpPr/>
      </dsp:nvSpPr>
      <dsp:spPr>
        <a:xfrm>
          <a:off x="3394865" y="216426"/>
          <a:ext cx="2766707" cy="8435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Demostrar el correcto funcionamiento del programa desarrollado</a:t>
          </a:r>
          <a:endParaRPr lang="es-ES" sz="1400" kern="1200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394865" y="216426"/>
        <a:ext cx="2766707" cy="843508"/>
      </dsp:txXfrm>
    </dsp:sp>
    <dsp:sp modelId="{5C162420-5751-4082-919F-D917CDDBA2F6}">
      <dsp:nvSpPr>
        <dsp:cNvPr id="0" name=""/>
        <dsp:cNvSpPr/>
      </dsp:nvSpPr>
      <dsp:spPr>
        <a:xfrm>
          <a:off x="3394865" y="1270812"/>
          <a:ext cx="2766707" cy="8435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Explicar el código realizado</a:t>
          </a:r>
          <a:endParaRPr lang="es-ES" sz="1400" kern="1200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394865" y="1270812"/>
        <a:ext cx="2766707" cy="843508"/>
      </dsp:txXfrm>
    </dsp:sp>
    <dsp:sp modelId="{12E9E124-8EB1-4A29-89BE-3F2BB681055C}">
      <dsp:nvSpPr>
        <dsp:cNvPr id="0" name=""/>
        <dsp:cNvSpPr/>
      </dsp:nvSpPr>
      <dsp:spPr>
        <a:xfrm>
          <a:off x="3394865" y="2325197"/>
          <a:ext cx="2766707" cy="8435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Mostrar el Mapa de Direcciones</a:t>
          </a:r>
        </a:p>
      </dsp:txBody>
      <dsp:txXfrm>
        <a:off x="3394865" y="2325197"/>
        <a:ext cx="2766707" cy="843508"/>
      </dsp:txXfrm>
    </dsp:sp>
    <dsp:sp modelId="{2B00A836-D6B8-487A-9D3E-6B90F5CB6719}">
      <dsp:nvSpPr>
        <dsp:cNvPr id="0" name=""/>
        <dsp:cNvSpPr/>
      </dsp:nvSpPr>
      <dsp:spPr>
        <a:xfrm>
          <a:off x="3394865" y="3379583"/>
          <a:ext cx="2766707" cy="8435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Responder a las preguntas relacionadas con el Procesador Intel 8086 y la programación en ensamblador </a:t>
          </a:r>
        </a:p>
      </dsp:txBody>
      <dsp:txXfrm>
        <a:off x="3394865" y="3379583"/>
        <a:ext cx="2766707" cy="843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9052B-D080-4654-84D2-2A855CFB533B}">
      <dsp:nvSpPr>
        <dsp:cNvPr id="0" name=""/>
        <dsp:cNvSpPr/>
      </dsp:nvSpPr>
      <dsp:spPr>
        <a:xfrm>
          <a:off x="2841523" y="2219759"/>
          <a:ext cx="553341" cy="1581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670" y="0"/>
              </a:lnTo>
              <a:lnTo>
                <a:pt x="276670" y="1581578"/>
              </a:lnTo>
              <a:lnTo>
                <a:pt x="553341" y="158157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76304" y="2968658"/>
        <a:ext cx="83779" cy="83779"/>
      </dsp:txXfrm>
    </dsp:sp>
    <dsp:sp modelId="{5C552648-0672-4847-BBCB-3880FA46D0BB}">
      <dsp:nvSpPr>
        <dsp:cNvPr id="0" name=""/>
        <dsp:cNvSpPr/>
      </dsp:nvSpPr>
      <dsp:spPr>
        <a:xfrm>
          <a:off x="2841523" y="2219759"/>
          <a:ext cx="553341" cy="527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670" y="0"/>
              </a:lnTo>
              <a:lnTo>
                <a:pt x="276670" y="527192"/>
              </a:lnTo>
              <a:lnTo>
                <a:pt x="553341" y="52719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99087" y="2464248"/>
        <a:ext cx="38213" cy="38213"/>
      </dsp:txXfrm>
    </dsp:sp>
    <dsp:sp modelId="{88145524-B145-4D82-9326-864361E88955}">
      <dsp:nvSpPr>
        <dsp:cNvPr id="0" name=""/>
        <dsp:cNvSpPr/>
      </dsp:nvSpPr>
      <dsp:spPr>
        <a:xfrm>
          <a:off x="2841523" y="1692566"/>
          <a:ext cx="553341" cy="527192"/>
        </a:xfrm>
        <a:custGeom>
          <a:avLst/>
          <a:gdLst/>
          <a:ahLst/>
          <a:cxnLst/>
          <a:rect l="0" t="0" r="0" b="0"/>
          <a:pathLst>
            <a:path>
              <a:moveTo>
                <a:pt x="0" y="527192"/>
              </a:moveTo>
              <a:lnTo>
                <a:pt x="276670" y="527192"/>
              </a:lnTo>
              <a:lnTo>
                <a:pt x="276670" y="0"/>
              </a:lnTo>
              <a:lnTo>
                <a:pt x="553341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99087" y="1937055"/>
        <a:ext cx="38213" cy="38213"/>
      </dsp:txXfrm>
    </dsp:sp>
    <dsp:sp modelId="{228A7AF2-0C0E-47F5-AC70-B2E3B989BC94}">
      <dsp:nvSpPr>
        <dsp:cNvPr id="0" name=""/>
        <dsp:cNvSpPr/>
      </dsp:nvSpPr>
      <dsp:spPr>
        <a:xfrm>
          <a:off x="2841523" y="638180"/>
          <a:ext cx="553341" cy="1581578"/>
        </a:xfrm>
        <a:custGeom>
          <a:avLst/>
          <a:gdLst/>
          <a:ahLst/>
          <a:cxnLst/>
          <a:rect l="0" t="0" r="0" b="0"/>
          <a:pathLst>
            <a:path>
              <a:moveTo>
                <a:pt x="0" y="1581578"/>
              </a:moveTo>
              <a:lnTo>
                <a:pt x="276670" y="1581578"/>
              </a:lnTo>
              <a:lnTo>
                <a:pt x="276670" y="0"/>
              </a:lnTo>
              <a:lnTo>
                <a:pt x="553341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76304" y="1387080"/>
        <a:ext cx="83779" cy="83779"/>
      </dsp:txXfrm>
    </dsp:sp>
    <dsp:sp modelId="{F55C6EDC-6F5F-4C2F-A28C-FF8683408F90}">
      <dsp:nvSpPr>
        <dsp:cNvPr id="0" name=""/>
        <dsp:cNvSpPr/>
      </dsp:nvSpPr>
      <dsp:spPr>
        <a:xfrm rot="16200000">
          <a:off x="200010" y="1798004"/>
          <a:ext cx="4439518" cy="8435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55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PRÁCTICA 1</a:t>
          </a:r>
          <a:endParaRPr lang="es-ES" sz="5500" kern="1200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00010" y="1798004"/>
        <a:ext cx="4439518" cy="843508"/>
      </dsp:txXfrm>
    </dsp:sp>
    <dsp:sp modelId="{D59D70C9-50BF-4709-AF42-78BCB3D6AC12}">
      <dsp:nvSpPr>
        <dsp:cNvPr id="0" name=""/>
        <dsp:cNvSpPr/>
      </dsp:nvSpPr>
      <dsp:spPr>
        <a:xfrm>
          <a:off x="3394865" y="216426"/>
          <a:ext cx="2766707" cy="8435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Demostrar el correcto funcionamiento del programa desarrollado</a:t>
          </a:r>
          <a:endParaRPr lang="es-ES" sz="1400" kern="1200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394865" y="216426"/>
        <a:ext cx="2766707" cy="843508"/>
      </dsp:txXfrm>
    </dsp:sp>
    <dsp:sp modelId="{5C162420-5751-4082-919F-D917CDDBA2F6}">
      <dsp:nvSpPr>
        <dsp:cNvPr id="0" name=""/>
        <dsp:cNvSpPr/>
      </dsp:nvSpPr>
      <dsp:spPr>
        <a:xfrm>
          <a:off x="3394865" y="1270812"/>
          <a:ext cx="2766707" cy="8435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Explicar el código realizado</a:t>
          </a:r>
          <a:endParaRPr lang="es-ES" sz="1400" kern="1200" dirty="0">
            <a:latin typeface="Calibri Light" panose="020F030202020403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394865" y="1270812"/>
        <a:ext cx="2766707" cy="843508"/>
      </dsp:txXfrm>
    </dsp:sp>
    <dsp:sp modelId="{12E9E124-8EB1-4A29-89BE-3F2BB681055C}">
      <dsp:nvSpPr>
        <dsp:cNvPr id="0" name=""/>
        <dsp:cNvSpPr/>
      </dsp:nvSpPr>
      <dsp:spPr>
        <a:xfrm>
          <a:off x="3394865" y="2325197"/>
          <a:ext cx="2766707" cy="8435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Mostrar el Mapa de Direcciones</a:t>
          </a:r>
        </a:p>
      </dsp:txBody>
      <dsp:txXfrm>
        <a:off x="3394865" y="2325197"/>
        <a:ext cx="2766707" cy="843508"/>
      </dsp:txXfrm>
    </dsp:sp>
    <dsp:sp modelId="{2B00A836-D6B8-487A-9D3E-6B90F5CB6719}">
      <dsp:nvSpPr>
        <dsp:cNvPr id="0" name=""/>
        <dsp:cNvSpPr/>
      </dsp:nvSpPr>
      <dsp:spPr>
        <a:xfrm>
          <a:off x="3394865" y="3379583"/>
          <a:ext cx="2766707" cy="8435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rPr>
            <a:t>Responder a las preguntas relacionadas con el Procesador Intel 8086 y la programación en ensamblador </a:t>
          </a:r>
        </a:p>
      </dsp:txBody>
      <dsp:txXfrm>
        <a:off x="3394865" y="3379583"/>
        <a:ext cx="2766707" cy="843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E14F4-FD83-420D-8831-476E5EC03774}" type="datetimeFigureOut">
              <a:rPr lang="es-ES" smtClean="0"/>
              <a:t>13/11/2019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13DBE-D157-48B4-9677-B1BFA985B8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34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55F20-09ED-4420-84ED-8154E51AC27A}" type="datetime1">
              <a:rPr lang="es-ES" smtClean="0"/>
              <a:t>13/11/2019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A13EB-0EFC-437B-96CF-DFA399B244B2}" type="datetime1">
              <a:rPr lang="es-ES" smtClean="0"/>
              <a:t>13/11/2019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C0F8-4474-421F-BEA9-88A94DD4D41A}" type="datetime1">
              <a:rPr lang="es-ES" smtClean="0"/>
              <a:t>13/11/2019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DCE9-5C79-416D-9189-55877C390A17}" type="datetime1">
              <a:rPr lang="es-ES" smtClean="0"/>
              <a:t>13/11/2019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EAA5-2BED-44DD-A277-1ABBFB8EBEAA}" type="datetime1">
              <a:rPr lang="es-ES" smtClean="0"/>
              <a:t>13/11/2019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4052-AFE7-4C40-804E-8D795851A9EC}" type="datetime1">
              <a:rPr lang="es-ES" smtClean="0"/>
              <a:t>13/11/2019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5791-8B7E-429B-8085-7DBC8D568625}" type="datetime1">
              <a:rPr lang="es-ES" smtClean="0"/>
              <a:t>13/11/2019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AADD-DAD9-4318-8964-CA561A9D73EE}" type="datetime1">
              <a:rPr lang="es-ES" smtClean="0"/>
              <a:t>13/11/2019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7E3D-33AB-485B-83C1-5BC97AA8F949}" type="datetime1">
              <a:rPr lang="es-ES" smtClean="0"/>
              <a:t>13/11/2019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D942-DCEE-4FF9-9CD5-551AEB857CA3}" type="datetime1">
              <a:rPr lang="es-ES" smtClean="0"/>
              <a:t>13/11/2019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79C0-1387-45D4-B628-B46AF9225C86}" type="datetime1">
              <a:rPr lang="es-ES" smtClean="0"/>
              <a:t>13/11/2019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2E4A1-B59D-48F3-9734-39EFB8AAF6A7}" type="datetime1">
              <a:rPr lang="es-ES" smtClean="0"/>
              <a:t>13/11/2019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636" y="2532634"/>
            <a:ext cx="3572703" cy="238180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23" y="188640"/>
            <a:ext cx="1800200" cy="10441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903" y="213585"/>
            <a:ext cx="2411601" cy="86666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324581" y="551916"/>
            <a:ext cx="4796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Grado en Ingeniería Informática</a:t>
            </a:r>
          </a:p>
        </p:txBody>
      </p:sp>
      <p:cxnSp>
        <p:nvCxnSpPr>
          <p:cNvPr id="10" name="Conector recto 9"/>
          <p:cNvCxnSpPr/>
          <p:nvPr/>
        </p:nvCxnSpPr>
        <p:spPr bwMode="auto">
          <a:xfrm>
            <a:off x="2736776" y="1629134"/>
            <a:ext cx="3816424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CuadroTexto 11"/>
          <p:cNvSpPr txBox="1"/>
          <p:nvPr/>
        </p:nvSpPr>
        <p:spPr>
          <a:xfrm>
            <a:off x="1602298" y="1824748"/>
            <a:ext cx="629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Estructura de Computadores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122599" y="4842532"/>
            <a:ext cx="72008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b="1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Paqui Segura Manzano</a:t>
            </a:r>
          </a:p>
          <a:p>
            <a:pPr algn="r"/>
            <a:r>
              <a:rPr lang="es-ES" sz="2000" b="1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Tutorías:</a:t>
            </a:r>
          </a:p>
          <a:p>
            <a:pPr algn="r"/>
            <a:r>
              <a:rPr lang="es-ES" sz="2000" b="1" dirty="0">
                <a:solidFill>
                  <a:schemeClr val="accent1"/>
                </a:solidFill>
                <a:latin typeface="Calibri Light" panose="020F0302020204030204" pitchFamily="34" charset="0"/>
              </a:rPr>
              <a:t>	</a:t>
            </a:r>
            <a:r>
              <a:rPr lang="es-ES" sz="2000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Lunes de 9h-10h y de 11:30h-14:30h y </a:t>
            </a:r>
          </a:p>
          <a:p>
            <a:pPr algn="r"/>
            <a:r>
              <a:rPr lang="es-ES" sz="2000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Viernes de 9:30h-11:30h </a:t>
            </a:r>
            <a:endParaRPr lang="es-ES" sz="2000" dirty="0">
              <a:solidFill>
                <a:schemeClr val="accent1"/>
              </a:solidFill>
              <a:latin typeface="Calibri Light" panose="020F0302020204030204" pitchFamily="34" charset="0"/>
            </a:endParaRPr>
          </a:p>
          <a:p>
            <a:pPr algn="r"/>
            <a:r>
              <a:rPr lang="es-ES" sz="2000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	Despacho ETP-259, edificio ETSI</a:t>
            </a:r>
          </a:p>
          <a:p>
            <a:pPr algn="r"/>
            <a:r>
              <a:rPr lang="es-ES" sz="2000" b="1" dirty="0">
                <a:solidFill>
                  <a:schemeClr val="accent1"/>
                </a:solidFill>
                <a:latin typeface="Calibri Light" panose="020F0302020204030204" pitchFamily="34" charset="0"/>
              </a:rPr>
              <a:t>Email: </a:t>
            </a:r>
            <a:r>
              <a:rPr lang="es-ES" sz="2000" dirty="0">
                <a:solidFill>
                  <a:schemeClr val="accent1"/>
                </a:solidFill>
                <a:latin typeface="Calibri Light" panose="020F0302020204030204" pitchFamily="34" charset="0"/>
              </a:rPr>
              <a:t>francisca.segura@diesia.uhu.es  </a:t>
            </a:r>
            <a:r>
              <a:rPr lang="es-ES" sz="2000" b="1" dirty="0">
                <a:solidFill>
                  <a:schemeClr val="accent1"/>
                </a:solidFill>
                <a:latin typeface="Calibri Light" panose="020F0302020204030204" pitchFamily="34" charset="0"/>
              </a:rPr>
              <a:t>Teléf.</a:t>
            </a:r>
            <a:r>
              <a:rPr lang="es-ES" sz="2000" dirty="0">
                <a:solidFill>
                  <a:schemeClr val="accent1"/>
                </a:solidFill>
                <a:latin typeface="Calibri Light" panose="020F0302020204030204" pitchFamily="34" charset="0"/>
              </a:rPr>
              <a:t>: 959 21 </a:t>
            </a:r>
            <a:r>
              <a:rPr lang="es-ES" sz="2000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77 25 /73 85</a:t>
            </a:r>
            <a:endParaRPr lang="es-ES" sz="2000" dirty="0">
              <a:solidFill>
                <a:schemeClr val="accent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5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763688" y="300939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Grado en Ingeniería Informática</a:t>
            </a:r>
          </a:p>
          <a:p>
            <a:pPr algn="ctr"/>
            <a:r>
              <a:rPr lang="es-ES" sz="2400" b="1" dirty="0">
                <a:solidFill>
                  <a:srgbClr val="0070C0"/>
                </a:solidFill>
                <a:latin typeface="Calibri Light" panose="020F0302020204030204" pitchFamily="34" charset="0"/>
              </a:rPr>
              <a:t>Estructura de </a:t>
            </a:r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Computadores</a:t>
            </a:r>
            <a:endParaRPr lang="es-ES" sz="2400" b="1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1800200" cy="1044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2" y="213585"/>
            <a:ext cx="2411601" cy="866669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 bwMode="auto">
          <a:xfrm>
            <a:off x="2627784" y="1232756"/>
            <a:ext cx="3816424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746630777"/>
              </p:ext>
            </p:extLst>
          </p:nvPr>
        </p:nvGraphicFramePr>
        <p:xfrm>
          <a:off x="527212" y="1651045"/>
          <a:ext cx="8159588" cy="4439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369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763688" y="300939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Grado en Ingeniería Informática</a:t>
            </a:r>
          </a:p>
          <a:p>
            <a:pPr algn="ctr"/>
            <a:r>
              <a:rPr lang="es-ES" sz="2400" b="1" dirty="0">
                <a:solidFill>
                  <a:srgbClr val="0070C0"/>
                </a:solidFill>
                <a:latin typeface="Calibri Light" panose="020F0302020204030204" pitchFamily="34" charset="0"/>
              </a:rPr>
              <a:t>Estructura de </a:t>
            </a:r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Computadores</a:t>
            </a:r>
            <a:endParaRPr lang="es-ES" sz="2400" b="1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1800200" cy="1044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2" y="213585"/>
            <a:ext cx="2411601" cy="866669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 bwMode="auto">
          <a:xfrm>
            <a:off x="2627784" y="1232756"/>
            <a:ext cx="3816424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746630777"/>
              </p:ext>
            </p:extLst>
          </p:nvPr>
        </p:nvGraphicFramePr>
        <p:xfrm>
          <a:off x="527212" y="1651045"/>
          <a:ext cx="8159588" cy="4439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Elipse 2"/>
          <p:cNvSpPr/>
          <p:nvPr/>
        </p:nvSpPr>
        <p:spPr>
          <a:xfrm>
            <a:off x="3851920" y="3861048"/>
            <a:ext cx="2952328" cy="108012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66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763688" y="300939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Estructura </a:t>
            </a:r>
            <a:r>
              <a:rPr lang="es-ES" sz="2400" b="1" dirty="0">
                <a:solidFill>
                  <a:srgbClr val="0070C0"/>
                </a:solidFill>
                <a:latin typeface="Calibri Light" panose="020F0302020204030204" pitchFamily="34" charset="0"/>
              </a:rPr>
              <a:t>de </a:t>
            </a:r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Computadores</a:t>
            </a:r>
          </a:p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Práctica 1. Defensa</a:t>
            </a:r>
            <a:endParaRPr lang="es-ES" sz="2400" b="1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1800200" cy="1044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2" y="213585"/>
            <a:ext cx="2411601" cy="866669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 bwMode="auto">
          <a:xfrm>
            <a:off x="2627784" y="1232756"/>
            <a:ext cx="3816424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ángulo 11"/>
          <p:cNvSpPr/>
          <p:nvPr/>
        </p:nvSpPr>
        <p:spPr>
          <a:xfrm>
            <a:off x="3196208" y="2009166"/>
            <a:ext cx="3456384" cy="4295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MEMORIA PRINCIPAL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3412232" y="2153182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Datos</a:t>
            </a:r>
            <a:endParaRPr lang="es-ES" dirty="0">
              <a:latin typeface="Calibri Light" panose="020F0302020204030204" pitchFamily="34" charset="0"/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2563416" y="2204864"/>
            <a:ext cx="784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1223487" y="2009166"/>
            <a:ext cx="1260281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DS = 7120H</a:t>
            </a:r>
            <a:endParaRPr lang="es-E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419872" y="3068960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Código</a:t>
            </a:r>
            <a:endParaRPr lang="es-ES" dirty="0">
              <a:latin typeface="Calibri Light" panose="020F0302020204030204" pitchFamily="34" charset="0"/>
            </a:endParaRPr>
          </a:p>
        </p:txBody>
      </p:sp>
      <p:cxnSp>
        <p:nvCxnSpPr>
          <p:cNvPr id="19" name="Conector recto de flecha 18"/>
          <p:cNvCxnSpPr/>
          <p:nvPr/>
        </p:nvCxnSpPr>
        <p:spPr>
          <a:xfrm>
            <a:off x="2571056" y="3120642"/>
            <a:ext cx="784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1231127" y="2924944"/>
            <a:ext cx="1244251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</a:rPr>
              <a:t>C</a:t>
            </a:r>
            <a:r>
              <a:rPr lang="es-ES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 = 7200H</a:t>
            </a:r>
            <a:endParaRPr lang="es-E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419872" y="4437112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Extra</a:t>
            </a:r>
            <a:endParaRPr lang="es-ES" dirty="0">
              <a:latin typeface="Calibri Light" panose="020F0302020204030204" pitchFamily="34" charset="0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2571056" y="4488794"/>
            <a:ext cx="784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1231127" y="4293096"/>
            <a:ext cx="1237198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ES = B800H</a:t>
            </a:r>
            <a:endParaRPr lang="es-E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376369" y="5373216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Pila</a:t>
            </a:r>
            <a:endParaRPr lang="es-ES" dirty="0">
              <a:latin typeface="Calibri Light" panose="020F0302020204030204" pitchFamily="34" charset="0"/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2527553" y="5424898"/>
            <a:ext cx="784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1187624" y="5229200"/>
            <a:ext cx="1218603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SS = XXXXH</a:t>
            </a:r>
            <a:endParaRPr lang="es-E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1187624" y="1376773"/>
            <a:ext cx="6984776" cy="488377"/>
            <a:chOff x="3394865" y="2325197"/>
            <a:chExt cx="2766707" cy="843508"/>
          </a:xfrm>
        </p:grpSpPr>
        <p:sp>
          <p:nvSpPr>
            <p:cNvPr id="28" name="Rectángulo 27"/>
            <p:cNvSpPr/>
            <p:nvPr/>
          </p:nvSpPr>
          <p:spPr>
            <a:xfrm>
              <a:off x="3394865" y="2325197"/>
              <a:ext cx="2766707" cy="84350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ángulo 28"/>
            <p:cNvSpPr/>
            <p:nvPr/>
          </p:nvSpPr>
          <p:spPr>
            <a:xfrm>
              <a:off x="3394865" y="2325197"/>
              <a:ext cx="2766707" cy="8435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kern="1200" dirty="0" smtClean="0">
                  <a:latin typeface="Calibri Light" panose="020F03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Mostrar el Mapa de Direcciones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5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1800200" cy="1044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2" y="213585"/>
            <a:ext cx="2411601" cy="866669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 bwMode="auto">
          <a:xfrm>
            <a:off x="2627784" y="1232756"/>
            <a:ext cx="3816424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ángulo 11"/>
          <p:cNvSpPr/>
          <p:nvPr/>
        </p:nvSpPr>
        <p:spPr>
          <a:xfrm>
            <a:off x="1835696" y="2060848"/>
            <a:ext cx="3456384" cy="4295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MEMORIA PRINCIPAL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051720" y="2204864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Segmento de Datos</a:t>
            </a:r>
            <a:endParaRPr lang="es-ES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 flipV="1">
            <a:off x="1514678" y="2245514"/>
            <a:ext cx="465034" cy="11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174749" y="2060848"/>
            <a:ext cx="1260281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DS = 7120H</a:t>
            </a:r>
            <a:endParaRPr lang="es-E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059360" y="3120642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Código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2059360" y="4488794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Extra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015857" y="5424898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Pila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" name="Flecha derecha 2"/>
          <p:cNvSpPr/>
          <p:nvPr/>
        </p:nvSpPr>
        <p:spPr>
          <a:xfrm>
            <a:off x="5077526" y="2430180"/>
            <a:ext cx="535572" cy="206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876256" y="2317522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 Light" panose="020F0302020204030204" pitchFamily="34" charset="0"/>
              </a:rPr>
              <a:t>5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834748" y="1484784"/>
            <a:ext cx="292762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  <a:latin typeface="Calibri Light" panose="020F0302020204030204" pitchFamily="34" charset="0"/>
              </a:rPr>
              <a:t>Segmento de Datos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5728184" y="2348880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7120H:[0]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8011972" y="2318912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Cadena</a:t>
            </a:r>
            <a:endParaRPr lang="es-ES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6888334" y="2804444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4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740262" y="2835802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7120H:[1]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6876256" y="3284984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‘1’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781466" y="3316342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7120H:[2]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6890926" y="3789040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‘0’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5796136" y="3820398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7120H:[3]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6898456" y="4264444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‘1’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803666" y="4295802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7120H:[4]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6913126" y="4768500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‘0’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5818336" y="4799858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7120H:[5]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6914868" y="5293232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 Light" panose="020F0302020204030204" pitchFamily="34" charset="0"/>
              </a:rPr>
              <a:t>8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5820078" y="5324590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7120H:[6]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6929538" y="5797288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4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5834748" y="5828646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7120H:[7]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8141943" y="5293232"/>
            <a:ext cx="620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Peso</a:t>
            </a:r>
            <a:endParaRPr lang="es-ES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965665" y="6373238"/>
            <a:ext cx="920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</a:rPr>
              <a:t>- - - - -</a:t>
            </a:r>
            <a:endParaRPr lang="es-ES" dirty="0">
              <a:solidFill>
                <a:srgbClr val="C00000"/>
              </a:solidFill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6839386" y="2204864"/>
            <a:ext cx="11357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/>
          <p:cNvSpPr/>
          <p:nvPr/>
        </p:nvSpPr>
        <p:spPr>
          <a:xfrm>
            <a:off x="7092280" y="1870943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8 bits</a:t>
            </a:r>
            <a:endParaRPr lang="es-ES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1763688" y="300939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Estructura </a:t>
            </a:r>
            <a:r>
              <a:rPr lang="es-ES" sz="2400" b="1" dirty="0">
                <a:solidFill>
                  <a:srgbClr val="0070C0"/>
                </a:solidFill>
                <a:latin typeface="Calibri Light" panose="020F0302020204030204" pitchFamily="34" charset="0"/>
              </a:rPr>
              <a:t>de </a:t>
            </a:r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Computadores</a:t>
            </a:r>
          </a:p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Práctica 1. Defensa</a:t>
            </a:r>
            <a:endParaRPr lang="es-ES" sz="2400" b="1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73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1800200" cy="1044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2" y="213585"/>
            <a:ext cx="2411601" cy="866669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 bwMode="auto">
          <a:xfrm>
            <a:off x="2627784" y="1232756"/>
            <a:ext cx="3816424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ángulo 11"/>
          <p:cNvSpPr/>
          <p:nvPr/>
        </p:nvSpPr>
        <p:spPr>
          <a:xfrm>
            <a:off x="1835696" y="2060848"/>
            <a:ext cx="3456384" cy="4295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MEMORIA PRINCIPAL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051720" y="2204864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Datos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059360" y="3120642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Código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2059360" y="4488794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Extra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015857" y="5424898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Pila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" name="Flecha derecha 2"/>
          <p:cNvSpPr/>
          <p:nvPr/>
        </p:nvSpPr>
        <p:spPr>
          <a:xfrm>
            <a:off x="5126879" y="3331683"/>
            <a:ext cx="535572" cy="206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728185" y="2317522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B4H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5576906" y="2348880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B800H:[0]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7785214" y="2318912"/>
            <a:ext cx="1333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MOV AX, 01F4H</a:t>
            </a:r>
            <a:endParaRPr lang="es-ES" sz="14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6740263" y="2804444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F4H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588985" y="2835802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B800H:[1]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6728185" y="3284984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01H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571680" y="3316342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B8200H:[2]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6742855" y="3789040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B4H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5644859" y="3820398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B800H:[3]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6750385" y="4293096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31H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593880" y="4324454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B8200H:[4]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6765055" y="4797152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BAH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5667059" y="4828510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B800H:[5]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6766797" y="5321884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08H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5668801" y="5353242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B800H:[6]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6781467" y="5825940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5683471" y="5857298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B800H:[7]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7885094" y="4825925"/>
            <a:ext cx="136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MUL Peso[0]</a:t>
            </a:r>
            <a:endParaRPr lang="es-ES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472177" y="6259304"/>
            <a:ext cx="167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</a:rPr>
              <a:t>- - - - - - - - - - -</a:t>
            </a:r>
            <a:endParaRPr lang="es-ES" dirty="0">
              <a:solidFill>
                <a:srgbClr val="C00000"/>
              </a:solidFill>
            </a:endParaRPr>
          </a:p>
        </p:txBody>
      </p:sp>
      <p:cxnSp>
        <p:nvCxnSpPr>
          <p:cNvPr id="47" name="Conector recto de flecha 46"/>
          <p:cNvCxnSpPr/>
          <p:nvPr/>
        </p:nvCxnSpPr>
        <p:spPr>
          <a:xfrm>
            <a:off x="1494227" y="3183327"/>
            <a:ext cx="486498" cy="11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1763688" y="300939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Estructura </a:t>
            </a:r>
            <a:r>
              <a:rPr lang="es-ES" sz="2400" b="1" dirty="0">
                <a:solidFill>
                  <a:srgbClr val="0070C0"/>
                </a:solidFill>
                <a:latin typeface="Calibri Light" panose="020F0302020204030204" pitchFamily="34" charset="0"/>
              </a:rPr>
              <a:t>de </a:t>
            </a:r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Computadores</a:t>
            </a:r>
          </a:p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Práctica 1. Defensa</a:t>
            </a:r>
            <a:endParaRPr lang="es-ES" sz="2400" b="1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0" name="Conector recto de flecha 49"/>
          <p:cNvCxnSpPr/>
          <p:nvPr/>
        </p:nvCxnSpPr>
        <p:spPr>
          <a:xfrm>
            <a:off x="6732240" y="2204864"/>
            <a:ext cx="11357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50"/>
          <p:cNvSpPr/>
          <p:nvPr/>
        </p:nvSpPr>
        <p:spPr>
          <a:xfrm>
            <a:off x="6905121" y="1870943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8 bits</a:t>
            </a:r>
            <a:endParaRPr lang="es-ES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7721345" y="3833908"/>
            <a:ext cx="1589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MOV AL, Cadena[2]</a:t>
            </a:r>
            <a:endParaRPr lang="es-ES" sz="14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7849231" y="5889314"/>
            <a:ext cx="123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ADD BX, AX</a:t>
            </a:r>
            <a:endParaRPr lang="es-ES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5834748" y="1484784"/>
            <a:ext cx="292762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  <a:latin typeface="Calibri Light" panose="020F0302020204030204" pitchFamily="34" charset="0"/>
              </a:rPr>
              <a:t>Segmento de </a:t>
            </a:r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Código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120647" y="3092899"/>
            <a:ext cx="1244251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</a:rPr>
              <a:t>C</a:t>
            </a:r>
            <a:r>
              <a:rPr lang="es-ES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 = 7200H</a:t>
            </a:r>
            <a:endParaRPr lang="es-E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1800200" cy="1044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2" y="213585"/>
            <a:ext cx="2411601" cy="866669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 bwMode="auto">
          <a:xfrm>
            <a:off x="2627784" y="1232756"/>
            <a:ext cx="3816424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ángulo 11"/>
          <p:cNvSpPr/>
          <p:nvPr/>
        </p:nvSpPr>
        <p:spPr>
          <a:xfrm>
            <a:off x="1835696" y="2060848"/>
            <a:ext cx="3456384" cy="4295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MEMORIA PRINCIPAL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051720" y="2204864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Datos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059360" y="3120642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Código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2059360" y="4488794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Extra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015857" y="5424898"/>
            <a:ext cx="295232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Segmento de Pila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" name="Flecha derecha 2"/>
          <p:cNvSpPr/>
          <p:nvPr/>
        </p:nvSpPr>
        <p:spPr>
          <a:xfrm>
            <a:off x="5126879" y="3331683"/>
            <a:ext cx="535572" cy="206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728185" y="2317522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‘1’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5580112" y="2348880"/>
            <a:ext cx="111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7200H:[0]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7833408" y="2318912"/>
            <a:ext cx="1237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Valor decimal </a:t>
            </a:r>
          </a:p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(cifra decenas)</a:t>
            </a:r>
            <a:endParaRPr lang="es-ES" sz="14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6740263" y="2804444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Fondo</a:t>
            </a:r>
            <a:r>
              <a:rPr lang="es-ES" sz="1600" dirty="0" smtClean="0">
                <a:latin typeface="Calibri Light" panose="020F0302020204030204" pitchFamily="34" charset="0"/>
              </a:rPr>
              <a:t>-</a:t>
            </a:r>
            <a:r>
              <a:rPr lang="es-ES" sz="16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Texto</a:t>
            </a:r>
            <a:endParaRPr lang="es-ES" sz="16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592191" y="2835802"/>
            <a:ext cx="111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7200H:[1]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6728185" y="3284984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 Light" panose="020F0302020204030204" pitchFamily="34" charset="0"/>
              </a:rPr>
              <a:t>‘0’</a:t>
            </a:r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633395" y="3316342"/>
            <a:ext cx="111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7200H:[2]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6742855" y="3789040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Fondo</a:t>
            </a:r>
            <a:r>
              <a:rPr lang="es-ES" sz="1600" dirty="0" smtClean="0">
                <a:latin typeface="Calibri Light" panose="020F0302020204030204" pitchFamily="34" charset="0"/>
              </a:rPr>
              <a:t>-</a:t>
            </a:r>
            <a:r>
              <a:rPr lang="es-ES" sz="16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Texto</a:t>
            </a:r>
            <a:endParaRPr lang="es-ES" sz="16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5648065" y="3820398"/>
            <a:ext cx="111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7200H:[3]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6750385" y="4293096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655595" y="4324454"/>
            <a:ext cx="111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7200H:[4]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6765055" y="4797152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5670265" y="4828510"/>
            <a:ext cx="111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7200H:[5]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6766797" y="5321884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5672007" y="5353242"/>
            <a:ext cx="111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7200H:[6]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6781467" y="5825940"/>
            <a:ext cx="109884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5686677" y="5857298"/>
            <a:ext cx="111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7200H:[7]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6472177" y="6259304"/>
            <a:ext cx="167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</a:rPr>
              <a:t>- - - - - - - - - - -</a:t>
            </a:r>
            <a:endParaRPr lang="es-ES" dirty="0">
              <a:solidFill>
                <a:srgbClr val="C00000"/>
              </a:solidFill>
            </a:endParaRPr>
          </a:p>
        </p:txBody>
      </p:sp>
      <p:cxnSp>
        <p:nvCxnSpPr>
          <p:cNvPr id="47" name="Conector recto de flecha 46"/>
          <p:cNvCxnSpPr/>
          <p:nvPr/>
        </p:nvCxnSpPr>
        <p:spPr>
          <a:xfrm>
            <a:off x="1505071" y="4526685"/>
            <a:ext cx="486498" cy="11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1763688" y="300939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Estructura </a:t>
            </a:r>
            <a:r>
              <a:rPr lang="es-ES" sz="2400" b="1" dirty="0">
                <a:solidFill>
                  <a:srgbClr val="0070C0"/>
                </a:solidFill>
                <a:latin typeface="Calibri Light" panose="020F0302020204030204" pitchFamily="34" charset="0"/>
              </a:rPr>
              <a:t>de </a:t>
            </a:r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Computadores</a:t>
            </a:r>
          </a:p>
          <a:p>
            <a:pPr algn="ctr"/>
            <a:r>
              <a:rPr lang="es-ES" sz="24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Práctica 1. Defensa</a:t>
            </a:r>
            <a:endParaRPr lang="es-ES" sz="2400" b="1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0" name="Conector recto de flecha 49"/>
          <p:cNvCxnSpPr/>
          <p:nvPr/>
        </p:nvCxnSpPr>
        <p:spPr>
          <a:xfrm>
            <a:off x="6732240" y="2204864"/>
            <a:ext cx="11357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50"/>
          <p:cNvSpPr/>
          <p:nvPr/>
        </p:nvSpPr>
        <p:spPr>
          <a:xfrm>
            <a:off x="6905121" y="1870943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8 bits</a:t>
            </a:r>
            <a:endParaRPr lang="es-ES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7875978" y="2863968"/>
            <a:ext cx="1160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Valor decimal</a:t>
            </a:r>
          </a:p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(atributo)</a:t>
            </a:r>
            <a:endParaRPr lang="es-ES" sz="14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7804679" y="3296475"/>
            <a:ext cx="1298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Valor decimal </a:t>
            </a:r>
          </a:p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(cifra unidades)</a:t>
            </a:r>
            <a:endParaRPr lang="es-ES" sz="14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56" name="Rectángulo 55"/>
          <p:cNvSpPr/>
          <p:nvPr/>
        </p:nvSpPr>
        <p:spPr>
          <a:xfrm>
            <a:off x="7877706" y="3841531"/>
            <a:ext cx="1160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Valor decimal</a:t>
            </a:r>
          </a:p>
          <a:p>
            <a:pPr algn="ctr"/>
            <a:r>
              <a:rPr lang="es-ES" sz="14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(atributo)</a:t>
            </a:r>
            <a:endParaRPr lang="es-ES" sz="14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5184982" y="1484784"/>
            <a:ext cx="363549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Segmento Extra = Memoria de Vídeo</a:t>
            </a:r>
            <a:endParaRPr lang="es-ES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164323" y="4355812"/>
            <a:ext cx="1237198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ES = B800H</a:t>
            </a:r>
            <a:endParaRPr lang="es-E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4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636" y="2532634"/>
            <a:ext cx="3572703" cy="238180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23" y="188640"/>
            <a:ext cx="1800200" cy="10441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903" y="213585"/>
            <a:ext cx="2411601" cy="86666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324581" y="551916"/>
            <a:ext cx="4796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Grado en Ingeniería Informática</a:t>
            </a:r>
          </a:p>
        </p:txBody>
      </p:sp>
      <p:cxnSp>
        <p:nvCxnSpPr>
          <p:cNvPr id="10" name="Conector recto 9"/>
          <p:cNvCxnSpPr/>
          <p:nvPr/>
        </p:nvCxnSpPr>
        <p:spPr bwMode="auto">
          <a:xfrm>
            <a:off x="2736776" y="1629134"/>
            <a:ext cx="3816424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CuadroTexto 11"/>
          <p:cNvSpPr txBox="1"/>
          <p:nvPr/>
        </p:nvSpPr>
        <p:spPr>
          <a:xfrm>
            <a:off x="1602298" y="1824748"/>
            <a:ext cx="629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Estructura de Computadores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122599" y="4842532"/>
            <a:ext cx="72008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b="1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Paqui Segura Manzano</a:t>
            </a:r>
          </a:p>
          <a:p>
            <a:pPr algn="r"/>
            <a:r>
              <a:rPr lang="es-ES" sz="2000" b="1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Tutorías:</a:t>
            </a:r>
          </a:p>
          <a:p>
            <a:pPr algn="r"/>
            <a:r>
              <a:rPr lang="es-ES" sz="2000" b="1" dirty="0">
                <a:solidFill>
                  <a:schemeClr val="accent1"/>
                </a:solidFill>
                <a:latin typeface="Calibri Light" panose="020F0302020204030204" pitchFamily="34" charset="0"/>
              </a:rPr>
              <a:t>	</a:t>
            </a:r>
            <a:r>
              <a:rPr lang="es-ES" sz="2000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Lunes de 9h-10h y de 11:30h-14:30h y </a:t>
            </a:r>
          </a:p>
          <a:p>
            <a:pPr algn="r"/>
            <a:r>
              <a:rPr lang="es-ES" sz="2000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Viernes de 9:30h-11:30h </a:t>
            </a:r>
            <a:endParaRPr lang="es-ES" sz="2000" dirty="0">
              <a:solidFill>
                <a:schemeClr val="accent1"/>
              </a:solidFill>
              <a:latin typeface="Calibri Light" panose="020F0302020204030204" pitchFamily="34" charset="0"/>
            </a:endParaRPr>
          </a:p>
          <a:p>
            <a:pPr algn="r"/>
            <a:r>
              <a:rPr lang="es-ES" sz="2000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	Despacho ETP-259, edificio ETSI</a:t>
            </a:r>
          </a:p>
          <a:p>
            <a:pPr algn="r"/>
            <a:r>
              <a:rPr lang="es-ES" sz="2000" b="1" dirty="0">
                <a:solidFill>
                  <a:schemeClr val="accent1"/>
                </a:solidFill>
                <a:latin typeface="Calibri Light" panose="020F0302020204030204" pitchFamily="34" charset="0"/>
              </a:rPr>
              <a:t>Email: </a:t>
            </a:r>
            <a:r>
              <a:rPr lang="es-ES" sz="2000" dirty="0">
                <a:solidFill>
                  <a:schemeClr val="accent1"/>
                </a:solidFill>
                <a:latin typeface="Calibri Light" panose="020F0302020204030204" pitchFamily="34" charset="0"/>
              </a:rPr>
              <a:t>francisca.segura@diesia.uhu.es  </a:t>
            </a:r>
            <a:r>
              <a:rPr lang="es-ES" sz="2000" b="1" dirty="0">
                <a:solidFill>
                  <a:schemeClr val="accent1"/>
                </a:solidFill>
                <a:latin typeface="Calibri Light" panose="020F0302020204030204" pitchFamily="34" charset="0"/>
              </a:rPr>
              <a:t>Teléf.</a:t>
            </a:r>
            <a:r>
              <a:rPr lang="es-ES" sz="2000" dirty="0">
                <a:solidFill>
                  <a:schemeClr val="accent1"/>
                </a:solidFill>
                <a:latin typeface="Calibri Light" panose="020F0302020204030204" pitchFamily="34" charset="0"/>
              </a:rPr>
              <a:t>: 959 21 </a:t>
            </a:r>
            <a:r>
              <a:rPr lang="es-ES" sz="2000" dirty="0" smtClean="0">
                <a:solidFill>
                  <a:schemeClr val="accent1"/>
                </a:solidFill>
                <a:latin typeface="Calibri Light" panose="020F0302020204030204" pitchFamily="34" charset="0"/>
              </a:rPr>
              <a:t>77 25 /73 85</a:t>
            </a:r>
            <a:endParaRPr lang="es-ES" sz="2000" dirty="0">
              <a:solidFill>
                <a:schemeClr val="accent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0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430</Words>
  <Application>Microsoft Office PowerPoint</Application>
  <PresentationFormat>Presentación en pantalla (4:3)</PresentationFormat>
  <Paragraphs>140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Paqui Segura-DIESIA</dc:creator>
  <cp:lastModifiedBy>Francisca Segura</cp:lastModifiedBy>
  <cp:revision>45</cp:revision>
  <dcterms:created xsi:type="dcterms:W3CDTF">2014-02-19T11:02:38Z</dcterms:created>
  <dcterms:modified xsi:type="dcterms:W3CDTF">2019-11-13T10:42:58Z</dcterms:modified>
</cp:coreProperties>
</file>